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1392" y="-9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presProps" Target="presProps.xml"  /><Relationship Id="rId16" Type="http://schemas.openxmlformats.org/officeDocument/2006/relationships/viewProps" Target="viewProps.xml"  /><Relationship Id="rId17" Type="http://schemas.openxmlformats.org/officeDocument/2006/relationships/theme" Target="theme/theme1.xml"  /><Relationship Id="rId18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9.xml"  /><Relationship Id="rId11" Type="http://schemas.openxmlformats.org/officeDocument/2006/relationships/slideLayout" Target="../slideLayouts/slideLayout10.xml"  /><Relationship Id="rId12" Type="http://schemas.openxmlformats.org/officeDocument/2006/relationships/slideLayout" Target="../slideLayouts/slideLayout11.xml"  /><Relationship Id="rId2" Type="http://schemas.openxmlformats.org/officeDocument/2006/relationships/theme" Target="../theme/theme1.xml"  /><Relationship Id="rId3" Type="http://schemas.openxmlformats.org/officeDocument/2006/relationships/slideLayout" Target="../slideLayouts/slideLayout2.xml"  /><Relationship Id="rId4" Type="http://schemas.openxmlformats.org/officeDocument/2006/relationships/slideLayout" Target="../slideLayouts/slideLayout3.xml"  /><Relationship Id="rId5" Type="http://schemas.openxmlformats.org/officeDocument/2006/relationships/slideLayout" Target="../slideLayouts/slideLayout4.xml"  /><Relationship Id="rId6" Type="http://schemas.openxmlformats.org/officeDocument/2006/relationships/slideLayout" Target="../slideLayouts/slideLayout5.xml"  /><Relationship Id="rId7" Type="http://schemas.openxmlformats.org/officeDocument/2006/relationships/slideLayout" Target="../slideLayouts/slideLayout6.xml"  /><Relationship Id="rId8" Type="http://schemas.openxmlformats.org/officeDocument/2006/relationships/slideLayout" Target="../slideLayouts/slideLayout7.xml"  /><Relationship Id="rId9" Type="http://schemas.openxmlformats.org/officeDocument/2006/relationships/slideLayout" Target="../slideLayouts/slideLayout8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.png"  /><Relationship Id="rId11" Type="http://schemas.openxmlformats.org/officeDocument/2006/relationships/image" Target="../media/image10.png"  /><Relationship Id="rId12" Type="http://schemas.openxmlformats.org/officeDocument/2006/relationships/image" Target="../media/image11.png"  /><Relationship Id="rId13" Type="http://schemas.openxmlformats.org/officeDocument/2006/relationships/image" Target="../media/image12.png"  /><Relationship Id="rId14" Type="http://schemas.openxmlformats.org/officeDocument/2006/relationships/image" Target="../media/image13.png"  /><Relationship Id="rId15" Type="http://schemas.openxmlformats.org/officeDocument/2006/relationships/image" Target="../media/image14.png"  /><Relationship Id="rId16" Type="http://schemas.openxmlformats.org/officeDocument/2006/relationships/image" Target="../media/image15.png"  /><Relationship Id="rId2" Type="http://schemas.openxmlformats.org/officeDocument/2006/relationships/image" Target="../media/image1.png"  /><Relationship Id="rId3" Type="http://schemas.openxmlformats.org/officeDocument/2006/relationships/image" Target="../media/image2.png"  /><Relationship Id="rId4" Type="http://schemas.openxmlformats.org/officeDocument/2006/relationships/image" Target="../media/image3.png"  /><Relationship Id="rId5" Type="http://schemas.openxmlformats.org/officeDocument/2006/relationships/image" Target="../media/image4.png"  /><Relationship Id="rId6" Type="http://schemas.openxmlformats.org/officeDocument/2006/relationships/image" Target="../media/image5.png"  /><Relationship Id="rId7" Type="http://schemas.openxmlformats.org/officeDocument/2006/relationships/image" Target="../media/image6.png"  /><Relationship Id="rId8" Type="http://schemas.openxmlformats.org/officeDocument/2006/relationships/image" Target="../media/image7.png"  /><Relationship Id="rId9" Type="http://schemas.openxmlformats.org/officeDocument/2006/relationships/image" Target="../media/image8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78.png"  /><Relationship Id="rId11" Type="http://schemas.openxmlformats.org/officeDocument/2006/relationships/image" Target="../media/image79.png"  /><Relationship Id="rId12" Type="http://schemas.openxmlformats.org/officeDocument/2006/relationships/image" Target="../media/image80.png"  /><Relationship Id="rId13" Type="http://schemas.openxmlformats.org/officeDocument/2006/relationships/image" Target="../media/image81.png"  /><Relationship Id="rId2" Type="http://schemas.openxmlformats.org/officeDocument/2006/relationships/image" Target="../media/image70.png"  /><Relationship Id="rId3" Type="http://schemas.openxmlformats.org/officeDocument/2006/relationships/image" Target="../media/image71.png"  /><Relationship Id="rId4" Type="http://schemas.openxmlformats.org/officeDocument/2006/relationships/image" Target="../media/image72.png"  /><Relationship Id="rId5" Type="http://schemas.openxmlformats.org/officeDocument/2006/relationships/image" Target="../media/image73.png"  /><Relationship Id="rId6" Type="http://schemas.openxmlformats.org/officeDocument/2006/relationships/image" Target="../media/image74.png"  /><Relationship Id="rId7" Type="http://schemas.openxmlformats.org/officeDocument/2006/relationships/image" Target="../media/image75.png"  /><Relationship Id="rId8" Type="http://schemas.openxmlformats.org/officeDocument/2006/relationships/image" Target="../media/image76.png"  /><Relationship Id="rId9" Type="http://schemas.openxmlformats.org/officeDocument/2006/relationships/image" Target="../media/image77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90.png"  /><Relationship Id="rId11" Type="http://schemas.openxmlformats.org/officeDocument/2006/relationships/image" Target="../media/image91.png"  /><Relationship Id="rId12" Type="http://schemas.openxmlformats.org/officeDocument/2006/relationships/image" Target="../media/image92.png"  /><Relationship Id="rId13" Type="http://schemas.openxmlformats.org/officeDocument/2006/relationships/image" Target="../media/image93.png"  /><Relationship Id="rId14" Type="http://schemas.openxmlformats.org/officeDocument/2006/relationships/image" Target="../media/image94.png"  /><Relationship Id="rId15" Type="http://schemas.openxmlformats.org/officeDocument/2006/relationships/image" Target="../media/image95.png"  /><Relationship Id="rId2" Type="http://schemas.openxmlformats.org/officeDocument/2006/relationships/image" Target="../media/image82.png"  /><Relationship Id="rId3" Type="http://schemas.openxmlformats.org/officeDocument/2006/relationships/image" Target="../media/image83.png"  /><Relationship Id="rId4" Type="http://schemas.openxmlformats.org/officeDocument/2006/relationships/image" Target="../media/image84.png"  /><Relationship Id="rId5" Type="http://schemas.openxmlformats.org/officeDocument/2006/relationships/image" Target="../media/image85.png"  /><Relationship Id="rId6" Type="http://schemas.openxmlformats.org/officeDocument/2006/relationships/image" Target="../media/image86.png"  /><Relationship Id="rId7" Type="http://schemas.openxmlformats.org/officeDocument/2006/relationships/image" Target="../media/image87.png"  /><Relationship Id="rId8" Type="http://schemas.openxmlformats.org/officeDocument/2006/relationships/image" Target="../media/image88.png"  /><Relationship Id="rId9" Type="http://schemas.openxmlformats.org/officeDocument/2006/relationships/image" Target="../media/image89.pn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96.png"  /><Relationship Id="rId3" Type="http://schemas.openxmlformats.org/officeDocument/2006/relationships/image" Target="../media/image97.png"  /><Relationship Id="rId4" Type="http://schemas.openxmlformats.org/officeDocument/2006/relationships/image" Target="../media/image98.png"  /><Relationship Id="rId5" Type="http://schemas.openxmlformats.org/officeDocument/2006/relationships/image" Target="../media/image99.png"  /><Relationship Id="rId6" Type="http://schemas.openxmlformats.org/officeDocument/2006/relationships/image" Target="../media/image100.png"  /><Relationship Id="rId7" Type="http://schemas.openxmlformats.org/officeDocument/2006/relationships/image" Target="../media/image101.pn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02.png"  /><Relationship Id="rId3" Type="http://schemas.openxmlformats.org/officeDocument/2006/relationships/image" Target="../media/image103.png"  /><Relationship Id="rId4" Type="http://schemas.openxmlformats.org/officeDocument/2006/relationships/image" Target="../media/image104.png"  /><Relationship Id="rId5" Type="http://schemas.openxmlformats.org/officeDocument/2006/relationships/image" Target="../media/image105.png"  /><Relationship Id="rId6" Type="http://schemas.openxmlformats.org/officeDocument/2006/relationships/image" Target="../media/image106.png"  /><Relationship Id="rId7" Type="http://schemas.openxmlformats.org/officeDocument/2006/relationships/image" Target="../media/image107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16.png"  /><Relationship Id="rId3" Type="http://schemas.openxmlformats.org/officeDocument/2006/relationships/image" Target="../media/image17.png"  /><Relationship Id="rId4" Type="http://schemas.openxmlformats.org/officeDocument/2006/relationships/image" Target="../media/image18.png"  /><Relationship Id="rId5" Type="http://schemas.openxmlformats.org/officeDocument/2006/relationships/image" Target="../media/image19.png"  /><Relationship Id="rId6" Type="http://schemas.openxmlformats.org/officeDocument/2006/relationships/image" Target="../media/image20.png"  /><Relationship Id="rId7" Type="http://schemas.openxmlformats.org/officeDocument/2006/relationships/image" Target="../media/image21.png"  /><Relationship Id="rId8" Type="http://schemas.openxmlformats.org/officeDocument/2006/relationships/image" Target="../media/image2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22.png"  /><Relationship Id="rId3" Type="http://schemas.openxmlformats.org/officeDocument/2006/relationships/image" Target="../media/image23.png"  /><Relationship Id="rId4" Type="http://schemas.openxmlformats.org/officeDocument/2006/relationships/image" Target="../media/image24.png"  /><Relationship Id="rId5" Type="http://schemas.openxmlformats.org/officeDocument/2006/relationships/image" Target="../media/image25.png"  /><Relationship Id="rId6" Type="http://schemas.openxmlformats.org/officeDocument/2006/relationships/image" Target="../media/image26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35.png"  /><Relationship Id="rId11" Type="http://schemas.openxmlformats.org/officeDocument/2006/relationships/image" Target="../media/image36.png"  /><Relationship Id="rId2" Type="http://schemas.openxmlformats.org/officeDocument/2006/relationships/image" Target="../media/image27.png"  /><Relationship Id="rId3" Type="http://schemas.openxmlformats.org/officeDocument/2006/relationships/image" Target="../media/image28.png"  /><Relationship Id="rId4" Type="http://schemas.openxmlformats.org/officeDocument/2006/relationships/image" Target="../media/image29.png"  /><Relationship Id="rId5" Type="http://schemas.openxmlformats.org/officeDocument/2006/relationships/image" Target="../media/image30.png"  /><Relationship Id="rId6" Type="http://schemas.openxmlformats.org/officeDocument/2006/relationships/image" Target="../media/image31.png"  /><Relationship Id="rId7" Type="http://schemas.openxmlformats.org/officeDocument/2006/relationships/image" Target="../media/image32.png"  /><Relationship Id="rId8" Type="http://schemas.openxmlformats.org/officeDocument/2006/relationships/image" Target="../media/image33.png"  /><Relationship Id="rId9" Type="http://schemas.openxmlformats.org/officeDocument/2006/relationships/image" Target="../media/image34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37.png"  /><Relationship Id="rId3" Type="http://schemas.openxmlformats.org/officeDocument/2006/relationships/image" Target="../media/image38.png"  /><Relationship Id="rId4" Type="http://schemas.openxmlformats.org/officeDocument/2006/relationships/image" Target="../media/image39.png"  /><Relationship Id="rId5" Type="http://schemas.openxmlformats.org/officeDocument/2006/relationships/image" Target="../media/image40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9.png"  /><Relationship Id="rId11" Type="http://schemas.openxmlformats.org/officeDocument/2006/relationships/image" Target="../media/image50.png"  /><Relationship Id="rId12" Type="http://schemas.openxmlformats.org/officeDocument/2006/relationships/image" Target="../media/image51.png"  /><Relationship Id="rId2" Type="http://schemas.openxmlformats.org/officeDocument/2006/relationships/image" Target="../media/image41.png"  /><Relationship Id="rId3" Type="http://schemas.openxmlformats.org/officeDocument/2006/relationships/image" Target="../media/image42.png"  /><Relationship Id="rId4" Type="http://schemas.openxmlformats.org/officeDocument/2006/relationships/image" Target="../media/image43.png"  /><Relationship Id="rId5" Type="http://schemas.openxmlformats.org/officeDocument/2006/relationships/image" Target="../media/image44.png"  /><Relationship Id="rId6" Type="http://schemas.openxmlformats.org/officeDocument/2006/relationships/image" Target="../media/image45.png"  /><Relationship Id="rId7" Type="http://schemas.openxmlformats.org/officeDocument/2006/relationships/image" Target="../media/image46.png"  /><Relationship Id="rId8" Type="http://schemas.openxmlformats.org/officeDocument/2006/relationships/image" Target="../media/image47.png"  /><Relationship Id="rId9" Type="http://schemas.openxmlformats.org/officeDocument/2006/relationships/image" Target="../media/image48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49.png"  /><Relationship Id="rId2" Type="http://schemas.openxmlformats.org/officeDocument/2006/relationships/image" Target="../media/image41.png"  /><Relationship Id="rId3" Type="http://schemas.openxmlformats.org/officeDocument/2006/relationships/image" Target="../media/image42.png"  /><Relationship Id="rId4" Type="http://schemas.openxmlformats.org/officeDocument/2006/relationships/image" Target="../media/image43.png"  /><Relationship Id="rId5" Type="http://schemas.openxmlformats.org/officeDocument/2006/relationships/image" Target="../media/image44.png"  /><Relationship Id="rId6" Type="http://schemas.openxmlformats.org/officeDocument/2006/relationships/image" Target="../media/image45.png"  /><Relationship Id="rId7" Type="http://schemas.openxmlformats.org/officeDocument/2006/relationships/image" Target="../media/image46.png"  /><Relationship Id="rId8" Type="http://schemas.openxmlformats.org/officeDocument/2006/relationships/image" Target="../media/image47.png"  /><Relationship Id="rId9" Type="http://schemas.openxmlformats.org/officeDocument/2006/relationships/image" Target="../media/image48.pn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60.png"  /><Relationship Id="rId11" Type="http://schemas.openxmlformats.org/officeDocument/2006/relationships/image" Target="../media/image61.png"  /><Relationship Id="rId12" Type="http://schemas.openxmlformats.org/officeDocument/2006/relationships/image" Target="../media/image62.png"  /><Relationship Id="rId13" Type="http://schemas.openxmlformats.org/officeDocument/2006/relationships/image" Target="../media/image63.png"  /><Relationship Id="rId2" Type="http://schemas.openxmlformats.org/officeDocument/2006/relationships/image" Target="../media/image52.png"  /><Relationship Id="rId3" Type="http://schemas.openxmlformats.org/officeDocument/2006/relationships/image" Target="../media/image53.png"  /><Relationship Id="rId4" Type="http://schemas.openxmlformats.org/officeDocument/2006/relationships/image" Target="../media/image54.png"  /><Relationship Id="rId5" Type="http://schemas.openxmlformats.org/officeDocument/2006/relationships/image" Target="../media/image55.png"  /><Relationship Id="rId6" Type="http://schemas.openxmlformats.org/officeDocument/2006/relationships/image" Target="../media/image56.png"  /><Relationship Id="rId7" Type="http://schemas.openxmlformats.org/officeDocument/2006/relationships/image" Target="../media/image57.png"  /><Relationship Id="rId8" Type="http://schemas.openxmlformats.org/officeDocument/2006/relationships/image" Target="../media/image58.png"  /><Relationship Id="rId9" Type="http://schemas.openxmlformats.org/officeDocument/2006/relationships/image" Target="../media/image59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2" Type="http://schemas.openxmlformats.org/officeDocument/2006/relationships/image" Target="../media/image52.png"  /><Relationship Id="rId3" Type="http://schemas.openxmlformats.org/officeDocument/2006/relationships/image" Target="../media/image64.png"  /><Relationship Id="rId4" Type="http://schemas.openxmlformats.org/officeDocument/2006/relationships/image" Target="../media/image65.png"  /><Relationship Id="rId5" Type="http://schemas.openxmlformats.org/officeDocument/2006/relationships/image" Target="../media/image66.png"  /><Relationship Id="rId6" Type="http://schemas.openxmlformats.org/officeDocument/2006/relationships/image" Target="../media/image67.png"  /><Relationship Id="rId7" Type="http://schemas.openxmlformats.org/officeDocument/2006/relationships/image" Target="../media/image68.png"  /><Relationship Id="rId8" Type="http://schemas.openxmlformats.org/officeDocument/2006/relationships/image" Target="../media/image69.pn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-826482" y="0"/>
            <a:ext cx="19941464" cy="10286007"/>
            <a:chOff x="-826482" y="0"/>
            <a:chExt cx="19941464" cy="10286007"/>
          </a:xfrm>
        </p:grpSpPr>
        <p:grpSp>
          <p:nvGrpSpPr>
            <p:cNvPr id="1003" name="그룹 1003"/>
            <p:cNvGrpSpPr/>
            <p:nvPr/>
          </p:nvGrpSpPr>
          <p:grpSpPr>
            <a:xfrm rot="0">
              <a:off x="5781649" y="0"/>
              <a:ext cx="6723810" cy="10286007"/>
              <a:chOff x="5781649" y="0"/>
              <a:chExt cx="6723810" cy="10286007"/>
            </a:xfrm>
          </p:grpSpPr>
          <p:grpSp>
            <p:nvGrpSpPr>
              <p:cNvPr id="1004" name="그룹 1004"/>
              <p:cNvGrpSpPr/>
              <p:nvPr/>
            </p:nvGrpSpPr>
            <p:grpSpPr>
              <a:xfrm rot="0">
                <a:off x="5781649" y="1076483"/>
                <a:ext cx="6722417" cy="9209231"/>
                <a:chOff x="5781649" y="1076483"/>
                <a:chExt cx="6722417" cy="9209231"/>
              </a:xfrm>
            </p:grpSpPr>
            <p:pic>
              <p:nvPicPr>
                <p:cNvPr id="8" name="Object 7"/>
                <p:cNvPicPr>
                  <a:picLocks noChangeAspect="1"/>
                </p:cNvPicPr>
                <p:nvPr/>
              </p:nvPicPr>
              <p:blipFill rotWithShape="1">
                <a:blip r:embed="rId3"/>
                <a:stretch>
                  <a:fillRect/>
                </a:stretch>
              </p:blipFill>
              <p:spPr>
                <a:xfrm>
                  <a:off x="5781649" y="1076483"/>
                  <a:ext cx="6722417" cy="9209231"/>
                </a:xfrm>
                <a:prstGeom prst="rect">
                  <a:avLst/>
                </a:prstGeom>
              </p:spPr>
            </p:pic>
          </p:grpSp>
          <p:grpSp>
            <p:nvGrpSpPr>
              <p:cNvPr id="1005" name="그룹 1005"/>
              <p:cNvGrpSpPr/>
              <p:nvPr/>
            </p:nvGrpSpPr>
            <p:grpSpPr>
              <a:xfrm rot="0">
                <a:off x="5781649" y="534510"/>
                <a:ext cx="6722417" cy="563062"/>
                <a:chOff x="5781649" y="534510"/>
                <a:chExt cx="6722417" cy="563062"/>
              </a:xfrm>
            </p:grpSpPr>
            <p:pic>
              <p:nvPicPr>
                <p:cNvPr id="11" name="Object 10"/>
                <p:cNvPicPr>
                  <a:picLocks noChangeAspect="1"/>
                </p:cNvPicPr>
                <p:nvPr/>
              </p:nvPicPr>
              <p:blipFill rotWithShape="1">
                <a:blip r:embed="rId4"/>
                <a:stretch>
                  <a:fillRect/>
                </a:stretch>
              </p:blipFill>
              <p:spPr>
                <a:xfrm>
                  <a:off x="5781649" y="534510"/>
                  <a:ext cx="6722417" cy="563062"/>
                </a:xfrm>
                <a:prstGeom prst="rect">
                  <a:avLst/>
                </a:prstGeom>
              </p:spPr>
            </p:pic>
          </p:grpSp>
          <p:grpSp>
            <p:nvGrpSpPr>
              <p:cNvPr id="1006" name="그룹 1006"/>
              <p:cNvGrpSpPr/>
              <p:nvPr/>
            </p:nvGrpSpPr>
            <p:grpSpPr>
              <a:xfrm rot="0">
                <a:off x="5781649" y="0"/>
                <a:ext cx="6722417" cy="563062"/>
                <a:chOff x="5781649" y="0"/>
                <a:chExt cx="6722417" cy="563062"/>
              </a:xfrm>
            </p:grpSpPr>
            <p:pic>
              <p:nvPicPr>
                <p:cNvPr id="14" name="Object 13"/>
                <p:cNvPicPr>
                  <a:picLocks noChangeAspect="1"/>
                </p:cNvPicPr>
                <p:nvPr/>
              </p:nvPicPr>
              <p:blipFill rotWithShape="1">
                <a:blip r:embed="rId5"/>
                <a:stretch>
                  <a:fillRect/>
                </a:stretch>
              </p:blipFill>
              <p:spPr>
                <a:xfrm>
                  <a:off x="5781649" y="0"/>
                  <a:ext cx="6722417" cy="5630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07" name="그룹 1007"/>
            <p:cNvGrpSpPr/>
            <p:nvPr/>
          </p:nvGrpSpPr>
          <p:grpSpPr>
            <a:xfrm rot="0">
              <a:off x="-826482" y="0"/>
              <a:ext cx="6723810" cy="10286007"/>
              <a:chOff x="-826482" y="0"/>
              <a:chExt cx="6723810" cy="10286007"/>
            </a:xfrm>
          </p:grpSpPr>
          <p:grpSp>
            <p:nvGrpSpPr>
              <p:cNvPr id="1008" name="그룹 1008"/>
              <p:cNvGrpSpPr/>
              <p:nvPr/>
            </p:nvGrpSpPr>
            <p:grpSpPr>
              <a:xfrm rot="0">
                <a:off x="-826482" y="1076483"/>
                <a:ext cx="6722417" cy="9209231"/>
                <a:chOff x="-826482" y="1076483"/>
                <a:chExt cx="6722417" cy="9209231"/>
              </a:xfrm>
            </p:grpSpPr>
            <p:pic>
              <p:nvPicPr>
                <p:cNvPr id="19" name="Object 18"/>
                <p:cNvPicPr>
                  <a:picLocks noChangeAspect="1"/>
                </p:cNvPicPr>
                <p:nvPr/>
              </p:nvPicPr>
              <p:blipFill rotWithShape="1">
                <a:blip r:embed="rId6"/>
                <a:stretch>
                  <a:fillRect/>
                </a:stretch>
              </p:blipFill>
              <p:spPr>
                <a:xfrm>
                  <a:off x="-826482" y="1076483"/>
                  <a:ext cx="6722417" cy="9209231"/>
                </a:xfrm>
                <a:prstGeom prst="rect">
                  <a:avLst/>
                </a:prstGeom>
              </p:spPr>
            </p:pic>
          </p:grpSp>
          <p:grpSp>
            <p:nvGrpSpPr>
              <p:cNvPr id="1009" name="그룹 1009"/>
              <p:cNvGrpSpPr/>
              <p:nvPr/>
            </p:nvGrpSpPr>
            <p:grpSpPr>
              <a:xfrm rot="0">
                <a:off x="-826482" y="534510"/>
                <a:ext cx="6722417" cy="563062"/>
                <a:chOff x="-826482" y="534510"/>
                <a:chExt cx="6722417" cy="563062"/>
              </a:xfrm>
            </p:grpSpPr>
            <p:pic>
              <p:nvPicPr>
                <p:cNvPr id="22" name="Object 21"/>
                <p:cNvPicPr>
                  <a:picLocks noChangeAspect="1"/>
                </p:cNvPicPr>
                <p:nvPr/>
              </p:nvPicPr>
              <p:blipFill rotWithShape="1">
                <a:blip r:embed="rId7"/>
                <a:stretch>
                  <a:fillRect/>
                </a:stretch>
              </p:blipFill>
              <p:spPr>
                <a:xfrm>
                  <a:off x="-826482" y="534510"/>
                  <a:ext cx="6722417" cy="563062"/>
                </a:xfrm>
                <a:prstGeom prst="rect">
                  <a:avLst/>
                </a:prstGeom>
              </p:spPr>
            </p:pic>
          </p:grpSp>
          <p:grpSp>
            <p:nvGrpSpPr>
              <p:cNvPr id="1010" name="그룹 1010"/>
              <p:cNvGrpSpPr/>
              <p:nvPr/>
            </p:nvGrpSpPr>
            <p:grpSpPr>
              <a:xfrm rot="0">
                <a:off x="-826482" y="0"/>
                <a:ext cx="6722417" cy="563062"/>
                <a:chOff x="-826482" y="0"/>
                <a:chExt cx="6722417" cy="563062"/>
              </a:xfrm>
            </p:grpSpPr>
            <p:pic>
              <p:nvPicPr>
                <p:cNvPr id="25" name="Object 24"/>
                <p:cNvPicPr>
                  <a:picLocks noChangeAspect="1"/>
                </p:cNvPicPr>
                <p:nvPr/>
              </p:nvPicPr>
              <p:blipFill rotWithShape="1">
                <a:blip r:embed="rId8"/>
                <a:stretch>
                  <a:fillRect/>
                </a:stretch>
              </p:blipFill>
              <p:spPr>
                <a:xfrm>
                  <a:off x="-826482" y="0"/>
                  <a:ext cx="6722417" cy="563062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1" name="그룹 1011"/>
            <p:cNvGrpSpPr/>
            <p:nvPr/>
          </p:nvGrpSpPr>
          <p:grpSpPr>
            <a:xfrm rot="0">
              <a:off x="12391173" y="0"/>
              <a:ext cx="6723810" cy="10286007"/>
              <a:chOff x="12391173" y="0"/>
              <a:chExt cx="6723810" cy="10286007"/>
            </a:xfrm>
          </p:grpSpPr>
          <p:grpSp>
            <p:nvGrpSpPr>
              <p:cNvPr id="1012" name="그룹 1012"/>
              <p:cNvGrpSpPr/>
              <p:nvPr/>
            </p:nvGrpSpPr>
            <p:grpSpPr>
              <a:xfrm rot="0">
                <a:off x="12391173" y="1076483"/>
                <a:ext cx="6722417" cy="9209231"/>
                <a:chOff x="12391173" y="1076483"/>
                <a:chExt cx="6722417" cy="9209231"/>
              </a:xfrm>
            </p:grpSpPr>
            <p:pic>
              <p:nvPicPr>
                <p:cNvPr id="30" name="Object 29"/>
                <p:cNvPicPr>
                  <a:picLocks noChangeAspect="1"/>
                </p:cNvPicPr>
                <p:nvPr/>
              </p:nvPicPr>
              <p:blipFill rotWithShape="1">
                <a:blip r:embed="rId9"/>
                <a:stretch>
                  <a:fillRect/>
                </a:stretch>
              </p:blipFill>
              <p:spPr>
                <a:xfrm>
                  <a:off x="12391173" y="1076483"/>
                  <a:ext cx="6722417" cy="9209231"/>
                </a:xfrm>
                <a:prstGeom prst="rect">
                  <a:avLst/>
                </a:prstGeom>
              </p:spPr>
            </p:pic>
          </p:grpSp>
          <p:grpSp>
            <p:nvGrpSpPr>
              <p:cNvPr id="1013" name="그룹 1013"/>
              <p:cNvGrpSpPr/>
              <p:nvPr/>
            </p:nvGrpSpPr>
            <p:grpSpPr>
              <a:xfrm rot="0">
                <a:off x="12391173" y="534510"/>
                <a:ext cx="6722417" cy="563062"/>
                <a:chOff x="12391173" y="534510"/>
                <a:chExt cx="6722417" cy="563062"/>
              </a:xfrm>
            </p:grpSpPr>
            <p:pic>
              <p:nvPicPr>
                <p:cNvPr id="33" name="Object 32"/>
                <p:cNvPicPr>
                  <a:picLocks noChangeAspect="1"/>
                </p:cNvPicPr>
                <p:nvPr/>
              </p:nvPicPr>
              <p:blipFill rotWithShape="1">
                <a:blip r:embed="rId10"/>
                <a:stretch>
                  <a:fillRect/>
                </a:stretch>
              </p:blipFill>
              <p:spPr>
                <a:xfrm>
                  <a:off x="12391173" y="534510"/>
                  <a:ext cx="6722417" cy="563062"/>
                </a:xfrm>
                <a:prstGeom prst="rect">
                  <a:avLst/>
                </a:prstGeom>
              </p:spPr>
            </p:pic>
          </p:grpSp>
          <p:grpSp>
            <p:nvGrpSpPr>
              <p:cNvPr id="1014" name="그룹 1014"/>
              <p:cNvGrpSpPr/>
              <p:nvPr/>
            </p:nvGrpSpPr>
            <p:grpSpPr>
              <a:xfrm rot="0">
                <a:off x="12391173" y="0"/>
                <a:ext cx="6722417" cy="563062"/>
                <a:chOff x="12391173" y="0"/>
                <a:chExt cx="6722417" cy="563062"/>
              </a:xfrm>
            </p:grpSpPr>
            <p:pic>
              <p:nvPicPr>
                <p:cNvPr id="36" name="Object 35"/>
                <p:cNvPicPr>
                  <a:picLocks noChangeAspect="1"/>
                </p:cNvPicPr>
                <p:nvPr/>
              </p:nvPicPr>
              <p:blipFill rotWithShape="1">
                <a:blip r:embed="rId11"/>
                <a:stretch>
                  <a:fillRect/>
                </a:stretch>
              </p:blipFill>
              <p:spPr>
                <a:xfrm>
                  <a:off x="12391173" y="0"/>
                  <a:ext cx="6722417" cy="563062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40" name="Object 39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3165466" y="7846609"/>
            <a:ext cx="10653030" cy="2222382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6804310" y="7117215"/>
            <a:ext cx="4092979" cy="948846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1980430" y="262514"/>
            <a:ext cx="13258197" cy="2293302"/>
          </a:xfrm>
          <a:prstGeom prst="rect">
            <a:avLst/>
          </a:prstGeom>
        </p:spPr>
      </p:pic>
      <p:grpSp>
        <p:nvGrpSpPr>
          <p:cNvPr id="1015" name="그룹 1015"/>
          <p:cNvGrpSpPr/>
          <p:nvPr/>
        </p:nvGrpSpPr>
        <p:grpSpPr>
          <a:xfrm rot="0">
            <a:off x="7359291" y="2640690"/>
            <a:ext cx="3891763" cy="2796315"/>
            <a:chOff x="7359291" y="2640690"/>
            <a:chExt cx="3891763" cy="2796315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 rotWithShape="1">
            <a:blip r:embed="rId15"/>
            <a:stretch>
              <a:fillRect/>
            </a:stretch>
          </p:blipFill>
          <p:spPr>
            <a:xfrm rot="17460000">
              <a:off x="6833135" y="1903356"/>
              <a:ext cx="4662292" cy="3626272"/>
            </a:xfrm>
            <a:prstGeom prst="rect">
              <a:avLst/>
            </a:prstGeom>
          </p:spPr>
        </p:pic>
        <p:pic>
          <p:nvPicPr>
            <p:cNvPr id="45" name="Object 44"/>
            <p:cNvPicPr>
              <a:picLocks noChangeAspect="1"/>
            </p:cNvPicPr>
            <p:nvPr/>
          </p:nvPicPr>
          <p:blipFill rotWithShape="1">
            <a:blip r:embed="rId16"/>
            <a:stretch>
              <a:fillRect/>
            </a:stretch>
          </p:blipFill>
          <p:spPr>
            <a:xfrm rot="3660000">
              <a:off x="7533185" y="2944620"/>
              <a:ext cx="4557907" cy="367414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0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7536051" y="4397446"/>
            <a:ext cx="10749664" cy="5888268"/>
            <a:chOff x="7536051" y="4397446"/>
            <a:chExt cx="10749664" cy="588826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536051" y="4397446"/>
              <a:ext cx="10749664" cy="588826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-24922"/>
            <a:ext cx="18285714" cy="10310636"/>
            <a:chOff x="0" y="-24922"/>
            <a:chExt cx="18285714" cy="103106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24922"/>
              <a:ext cx="18285714" cy="10310636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277912" y="106700"/>
            <a:ext cx="19040764" cy="2850640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 rot="0">
            <a:off x="7749468" y="6223829"/>
            <a:ext cx="10536246" cy="4061885"/>
            <a:chOff x="7749468" y="6223829"/>
            <a:chExt cx="10536246" cy="406188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7749468" y="6223829"/>
              <a:ext cx="10536246" cy="406188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2873412" y="1319758"/>
            <a:ext cx="3097303" cy="4122865"/>
            <a:chOff x="12873412" y="1319758"/>
            <a:chExt cx="3097303" cy="412286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 rot="600000">
              <a:off x="12873412" y="1319758"/>
              <a:ext cx="3097303" cy="4122865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9494008" y="4547329"/>
            <a:ext cx="7047166" cy="8156605"/>
            <a:chOff x="9494008" y="4547329"/>
            <a:chExt cx="7047166" cy="8156605"/>
          </a:xfrm>
        </p:grpSpPr>
        <p:grpSp>
          <p:nvGrpSpPr>
            <p:cNvPr id="1007" name="그룹 1007"/>
            <p:cNvGrpSpPr/>
            <p:nvPr/>
          </p:nvGrpSpPr>
          <p:grpSpPr>
            <a:xfrm rot="0">
              <a:off x="9992905" y="9174893"/>
              <a:ext cx="6318334" cy="2947478"/>
              <a:chOff x="9992905" y="9174893"/>
              <a:chExt cx="6318334" cy="2947478"/>
            </a:xfrm>
          </p:grpSpPr>
          <p:pic>
            <p:nvPicPr>
              <p:cNvPr id="20" name="Object 19"/>
              <p:cNvPicPr>
                <a:picLocks noChangeAspect="1"/>
              </p:cNvPicPr>
              <p:nvPr/>
            </p:nvPicPr>
            <p:blipFill rotWithShape="1">
              <a:blip r:embed="rId8"/>
              <a:stretch>
                <a:fillRect/>
              </a:stretch>
            </p:blipFill>
            <p:spPr>
              <a:xfrm rot="20940000">
                <a:off x="9992905" y="9174893"/>
                <a:ext cx="6318334" cy="2947478"/>
              </a:xfrm>
              <a:prstGeom prst="rect">
                <a:avLst/>
              </a:prstGeom>
            </p:spPr>
          </p:pic>
        </p:grpSp>
        <p:grpSp>
          <p:nvGrpSpPr>
            <p:cNvPr id="1008" name="그룹 1008"/>
            <p:cNvGrpSpPr/>
            <p:nvPr/>
          </p:nvGrpSpPr>
          <p:grpSpPr>
            <a:xfrm rot="0">
              <a:off x="9494008" y="4547329"/>
              <a:ext cx="5543795" cy="5120892"/>
              <a:chOff x="9494008" y="4547329"/>
              <a:chExt cx="5543795" cy="5120892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9494008" y="4547329"/>
                <a:ext cx="5543795" cy="5120892"/>
              </a:xfrm>
              <a:prstGeom prst="rect">
                <a:avLst/>
              </a:prstGeom>
            </p:spPr>
          </p:pic>
        </p:grpSp>
      </p:grpSp>
      <p:grpSp>
        <p:nvGrpSpPr>
          <p:cNvPr id="1009" name="그룹 1009"/>
          <p:cNvGrpSpPr/>
          <p:nvPr/>
        </p:nvGrpSpPr>
        <p:grpSpPr>
          <a:xfrm rot="0">
            <a:off x="11817758" y="4334903"/>
            <a:ext cx="4383380" cy="5963926"/>
            <a:chOff x="11817758" y="4334903"/>
            <a:chExt cx="4383380" cy="5963926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11817758" y="4334903"/>
              <a:ext cx="4383380" cy="5963926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 rot="0">
            <a:off x="0" y="5380709"/>
            <a:ext cx="9600859" cy="4921087"/>
            <a:chOff x="0" y="5380709"/>
            <a:chExt cx="9600859" cy="4921087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0" y="5380709"/>
              <a:ext cx="9600859" cy="4921087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 rot="0">
            <a:off x="2722085" y="2970403"/>
            <a:ext cx="5652326" cy="7353407"/>
            <a:chOff x="2722085" y="2970403"/>
            <a:chExt cx="5652326" cy="7353407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2722085" y="2970403"/>
              <a:ext cx="5652326" cy="7353407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 rot="0">
            <a:off x="12580551" y="4114286"/>
            <a:ext cx="5736701" cy="6171429"/>
            <a:chOff x="12580551" y="4114286"/>
            <a:chExt cx="5736701" cy="6171429"/>
          </a:xfrm>
        </p:grpSpPr>
        <p:pic>
          <p:nvPicPr>
            <p:cNvPr id="36" name="Object 35"/>
            <p:cNvPicPr>
              <a:picLocks noChangeAspect="1"/>
            </p:cNvPicPr>
            <p:nvPr/>
          </p:nvPicPr>
          <p:blipFill rotWithShape="1">
            <a:blip r:embed="rId13"/>
            <a:stretch>
              <a:fillRect/>
            </a:stretch>
          </p:blipFill>
          <p:spPr>
            <a:xfrm>
              <a:off x="12580551" y="4114286"/>
              <a:ext cx="5736701" cy="617142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00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0" grpId="0" animBg="1"/>
      <p:bldP spid="1004" grpId="1" animBg="1"/>
      <p:bldP spid="1006" grpId="2" animBg="1"/>
    </p:bldLst>
  </p:timing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1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7536051" y="4397446"/>
            <a:ext cx="10749664" cy="5888268"/>
            <a:chOff x="7536051" y="4397446"/>
            <a:chExt cx="10749664" cy="588826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7536051" y="4397446"/>
              <a:ext cx="10749664" cy="588826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0" y="-49903"/>
            <a:ext cx="18285714" cy="10310636"/>
            <a:chOff x="0" y="-49903"/>
            <a:chExt cx="18285714" cy="103106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49903"/>
              <a:ext cx="18285714" cy="10310636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7749468" y="6223829"/>
            <a:ext cx="10536246" cy="4061885"/>
            <a:chOff x="7749468" y="6223829"/>
            <a:chExt cx="10536246" cy="406188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749468" y="6223829"/>
              <a:ext cx="10536246" cy="4061885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11817758" y="4334903"/>
            <a:ext cx="4383380" cy="5963926"/>
            <a:chOff x="11817758" y="4334903"/>
            <a:chExt cx="4383380" cy="5963926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1817758" y="4334903"/>
              <a:ext cx="4383380" cy="596392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0" y="5380709"/>
            <a:ext cx="9600859" cy="4921087"/>
            <a:chOff x="0" y="5380709"/>
            <a:chExt cx="9600859" cy="492108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0" y="5380709"/>
              <a:ext cx="9600859" cy="492108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2722085" y="2970403"/>
            <a:ext cx="5652326" cy="7353407"/>
            <a:chOff x="2722085" y="2970403"/>
            <a:chExt cx="5652326" cy="7353407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22085" y="2970403"/>
              <a:ext cx="5652326" cy="735340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12873412" y="1319758"/>
            <a:ext cx="3097303" cy="4122865"/>
            <a:chOff x="12873412" y="1319758"/>
            <a:chExt cx="3097303" cy="412286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 rot="600000">
              <a:off x="12873412" y="1319758"/>
              <a:ext cx="3097303" cy="4122865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9494008" y="4547329"/>
            <a:ext cx="7047166" cy="8156605"/>
            <a:chOff x="9494008" y="4547329"/>
            <a:chExt cx="7047166" cy="8156605"/>
          </a:xfrm>
        </p:grpSpPr>
        <p:grpSp>
          <p:nvGrpSpPr>
            <p:cNvPr id="1010" name="그룹 1010"/>
            <p:cNvGrpSpPr/>
            <p:nvPr/>
          </p:nvGrpSpPr>
          <p:grpSpPr>
            <a:xfrm rot="0">
              <a:off x="9992905" y="9174893"/>
              <a:ext cx="6318334" cy="2947478"/>
              <a:chOff x="9992905" y="9174893"/>
              <a:chExt cx="6318334" cy="2947478"/>
            </a:xfrm>
          </p:grpSpPr>
          <p:pic>
            <p:nvPicPr>
              <p:cNvPr id="28" name="Object 27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 rot="20940000">
                <a:off x="9992905" y="9174893"/>
                <a:ext cx="6318334" cy="2947478"/>
              </a:xfrm>
              <a:prstGeom prst="rect">
                <a:avLst/>
              </a:prstGeom>
            </p:spPr>
          </p:pic>
        </p:grpSp>
        <p:grpSp>
          <p:nvGrpSpPr>
            <p:cNvPr id="1011" name="그룹 1011"/>
            <p:cNvGrpSpPr/>
            <p:nvPr/>
          </p:nvGrpSpPr>
          <p:grpSpPr>
            <a:xfrm rot="0">
              <a:off x="9494008" y="4547329"/>
              <a:ext cx="5543795" cy="5120892"/>
              <a:chOff x="9494008" y="4547329"/>
              <a:chExt cx="5543795" cy="5120892"/>
            </a:xfrm>
          </p:grpSpPr>
          <p:pic>
            <p:nvPicPr>
              <p:cNvPr id="31" name="Object 30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9494008" y="4547329"/>
                <a:ext cx="5543795" cy="5120892"/>
              </a:xfrm>
              <a:prstGeom prst="rect">
                <a:avLst/>
              </a:prstGeom>
            </p:spPr>
          </p:pic>
        </p:grpSp>
      </p:grpSp>
      <p:grpSp>
        <p:nvGrpSpPr>
          <p:cNvPr id="1012" name="그룹 1012"/>
          <p:cNvGrpSpPr/>
          <p:nvPr/>
        </p:nvGrpSpPr>
        <p:grpSpPr>
          <a:xfrm rot="0">
            <a:off x="12573994" y="4114286"/>
            <a:ext cx="5736701" cy="6171429"/>
            <a:chOff x="12573994" y="4114286"/>
            <a:chExt cx="5736701" cy="6171429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 rotWithShape="1">
            <a:blip r:embed="rId12"/>
            <a:stretch>
              <a:fillRect/>
            </a:stretch>
          </p:blipFill>
          <p:spPr>
            <a:xfrm>
              <a:off x="12573994" y="4114286"/>
              <a:ext cx="5736701" cy="6171429"/>
            </a:xfrm>
            <a:prstGeom prst="rect">
              <a:avLst/>
            </a:prstGeom>
          </p:spPr>
        </p:pic>
      </p:grpSp>
      <p:pic>
        <p:nvPicPr>
          <p:cNvPr id="37" name="Object 36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-277912" y="106700"/>
            <a:ext cx="19040764" cy="2850640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 rot="0">
            <a:off x="3347453" y="5561423"/>
            <a:ext cx="11590808" cy="4761762"/>
            <a:chOff x="3347453" y="5561423"/>
            <a:chExt cx="11590808" cy="4761762"/>
          </a:xfrm>
        </p:grpSpPr>
        <p:pic>
          <p:nvPicPr>
            <p:cNvPr id="39" name="Object 38"/>
            <p:cNvPicPr>
              <a:picLocks noChangeAspect="1"/>
            </p:cNvPicPr>
            <p:nvPr/>
          </p:nvPicPr>
          <p:blipFill rotWithShape="1">
            <a:blip r:embed="rId14"/>
            <a:stretch>
              <a:fillRect/>
            </a:stretch>
          </p:blipFill>
          <p:spPr>
            <a:xfrm>
              <a:off x="3347453" y="5561423"/>
              <a:ext cx="11590808" cy="4761762"/>
            </a:xfrm>
            <a:prstGeom prst="rect">
              <a:avLst/>
            </a:prstGeom>
          </p:spPr>
        </p:pic>
      </p:grpSp>
      <p:pic>
        <p:nvPicPr>
          <p:cNvPr id="41" name="Object 40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970474" y="2071676"/>
            <a:ext cx="11347519" cy="45125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" grpId="0" animBg="1"/>
    </p:bldLst>
  </p:timing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2">
    <p:bg>
      <p:bgPr shadeToTitle="0">
        <a:solidFill>
          <a:srgbClr val="c3b8a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1442185" y="569304"/>
            <a:ext cx="15401344" cy="9147106"/>
            <a:chOff x="1442185" y="569304"/>
            <a:chExt cx="15401344" cy="914710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1442185" y="569304"/>
              <a:ext cx="15401344" cy="914710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3755804" y="553260"/>
            <a:ext cx="7238167" cy="234532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631841" y="3706707"/>
            <a:ext cx="11525123" cy="118013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660412" y="5200812"/>
            <a:ext cx="11632390" cy="1180133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657374" y="6682336"/>
            <a:ext cx="11994438" cy="1180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13">
    <p:bg>
      <p:bgPr shadeToTitle="0">
        <a:solidFill>
          <a:srgbClr val="3a4ca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912385" y="429287"/>
            <a:ext cx="9759249" cy="202354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 rot="0">
            <a:off x="2303637" y="2666564"/>
            <a:ext cx="13678440" cy="6587657"/>
            <a:chOff x="2303637" y="2666564"/>
            <a:chExt cx="13678440" cy="658765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303637" y="2666564"/>
              <a:ext cx="13678440" cy="6587657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41695" y="3947657"/>
            <a:ext cx="8450116" cy="135251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3454226" y="5395845"/>
            <a:ext cx="10679506" cy="1349811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3566540" y="6386797"/>
            <a:ext cx="10677830" cy="1349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2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10636"/>
            <a:chOff x="0" y="-12461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2461"/>
              <a:ext cx="18285714" cy="10310636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406339" y="80040"/>
            <a:ext cx="17314708" cy="287127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4068697" y="2517333"/>
            <a:ext cx="10152381" cy="7611809"/>
            <a:chOff x="4068697" y="2517333"/>
            <a:chExt cx="10152381" cy="7611809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4068697" y="2517333"/>
              <a:ext cx="10148320" cy="6739842"/>
              <a:chOff x="4068697" y="2517333"/>
              <a:chExt cx="10148320" cy="6739842"/>
            </a:xfrm>
          </p:grpSpPr>
          <p:pic>
            <p:nvPicPr>
              <p:cNvPr id="11" name="Object 10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4068697" y="2517333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8758757" y="3052952"/>
              <a:ext cx="3431062" cy="7070858"/>
              <a:chOff x="8758757" y="3052952"/>
              <a:chExt cx="3431062" cy="7070858"/>
            </a:xfrm>
          </p:grpSpPr>
          <p:pic>
            <p:nvPicPr>
              <p:cNvPr id="14" name="Object 13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8758757" y="3052952"/>
                <a:ext cx="3431062" cy="7070858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4347841" y="2633052"/>
              <a:ext cx="5516835" cy="7239164"/>
              <a:chOff x="4347841" y="2633052"/>
              <a:chExt cx="5516835" cy="7239164"/>
            </a:xfrm>
          </p:grpSpPr>
          <p:pic>
            <p:nvPicPr>
              <p:cNvPr id="17" name="Object 16"/>
              <p:cNvPicPr>
                <a:picLocks noChangeAspect="1"/>
              </p:cNvPicPr>
              <p:nvPr/>
            </p:nvPicPr>
            <p:blipFill rotWithShape="1">
              <a:blip r:embed="rId7"/>
              <a:stretch>
                <a:fillRect/>
              </a:stretch>
            </p:blipFill>
            <p:spPr>
              <a:xfrm>
                <a:off x="4347841" y="2633052"/>
                <a:ext cx="5516835" cy="7239164"/>
              </a:xfrm>
              <a:prstGeom prst="rect">
                <a:avLst/>
              </a:prstGeom>
            </p:spPr>
          </p:pic>
        </p:grpSp>
      </p:grpSp>
      <p:pic>
        <p:nvPicPr>
          <p:cNvPr id="1008" name="Object 16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4347841" y="2633052"/>
            <a:ext cx="5516835" cy="72391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7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3" grpId="1" animBg="1"/>
      <p:bldP spid="1002" grpId="2" animBg="1"/>
      <p:bldP spid="1003" grpId="3" animBg="1"/>
    </p:bldLst>
  </p:timing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3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886807" y="1773614"/>
            <a:ext cx="12658377" cy="8512100"/>
            <a:chOff x="886807" y="1773614"/>
            <a:chExt cx="12658377" cy="851210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86807" y="1773614"/>
              <a:ext cx="12658377" cy="851210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2663396" y="3279516"/>
            <a:ext cx="16479461" cy="6316907"/>
            <a:chOff x="2663396" y="3279516"/>
            <a:chExt cx="16479461" cy="63169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2663396" y="3279516"/>
              <a:ext cx="16479461" cy="631690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2671015" y="3287135"/>
            <a:ext cx="13224050" cy="6293819"/>
            <a:chOff x="2671015" y="3287135"/>
            <a:chExt cx="13224050" cy="6293819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2671015" y="3287135"/>
              <a:ext cx="13224050" cy="6293819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406339" y="80040"/>
            <a:ext cx="16857100" cy="28426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" grpId="0" animBg="1"/>
      <p:bldP spid="1002" grpId="1" animBg="1"/>
      <p:bldP spid="1004" grpId="2" animBg="1"/>
    </p:bld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4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-9524"/>
            <a:ext cx="18285714" cy="10304762"/>
            <a:chOff x="0" y="-9524"/>
            <a:chExt cx="18285714" cy="1030476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-9524"/>
              <a:ext cx="18285714" cy="1030476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12461"/>
            <a:ext cx="18285714" cy="10310636"/>
            <a:chOff x="0" y="-12461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-12461"/>
              <a:ext cx="18285714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9402031" y="2482476"/>
            <a:ext cx="10152381" cy="7611809"/>
            <a:chOff x="9402031" y="2482476"/>
            <a:chExt cx="10152381" cy="7611809"/>
          </a:xfrm>
        </p:grpSpPr>
        <p:grpSp>
          <p:nvGrpSpPr>
            <p:cNvPr id="1004" name="그룹 1004"/>
            <p:cNvGrpSpPr/>
            <p:nvPr/>
          </p:nvGrpSpPr>
          <p:grpSpPr>
            <a:xfrm rot="0">
              <a:off x="9402031" y="2482476"/>
              <a:ext cx="10148320" cy="6739842"/>
              <a:chOff x="9402031" y="2482476"/>
              <a:chExt cx="10148320" cy="6739842"/>
            </a:xfrm>
          </p:grpSpPr>
          <p:pic>
            <p:nvPicPr>
              <p:cNvPr id="10" name="Object 9"/>
              <p:cNvPicPr>
                <a:picLocks noChangeAspect="1"/>
              </p:cNvPicPr>
              <p:nvPr/>
            </p:nvPicPr>
            <p:blipFill rotWithShape="1">
              <a:blip r:embed="rId4"/>
              <a:stretch>
                <a:fillRect/>
              </a:stretch>
            </p:blipFill>
            <p:spPr>
              <a:xfrm>
                <a:off x="9402031" y="2482476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5" name="그룹 1005"/>
            <p:cNvGrpSpPr/>
            <p:nvPr/>
          </p:nvGrpSpPr>
          <p:grpSpPr>
            <a:xfrm rot="0">
              <a:off x="14092090" y="3018094"/>
              <a:ext cx="3431062" cy="7070858"/>
              <a:chOff x="14092090" y="3018094"/>
              <a:chExt cx="3431062" cy="7070858"/>
            </a:xfrm>
          </p:grpSpPr>
          <p:pic>
            <p:nvPicPr>
              <p:cNvPr id="13" name="Object 12"/>
              <p:cNvPicPr>
                <a:picLocks noChangeAspect="1"/>
              </p:cNvPicPr>
              <p:nvPr/>
            </p:nvPicPr>
            <p:blipFill rotWithShape="1">
              <a:blip r:embed="rId5"/>
              <a:stretch>
                <a:fillRect/>
              </a:stretch>
            </p:blipFill>
            <p:spPr>
              <a:xfrm>
                <a:off x="14092090" y="3018094"/>
                <a:ext cx="3431062" cy="7070858"/>
              </a:xfrm>
              <a:prstGeom prst="rect">
                <a:avLst/>
              </a:prstGeom>
            </p:spPr>
          </p:pic>
        </p:grpSp>
        <p:grpSp>
          <p:nvGrpSpPr>
            <p:cNvPr id="1006" name="그룹 1006"/>
            <p:cNvGrpSpPr/>
            <p:nvPr/>
          </p:nvGrpSpPr>
          <p:grpSpPr>
            <a:xfrm rot="0">
              <a:off x="9681174" y="2598195"/>
              <a:ext cx="5516835" cy="7239164"/>
              <a:chOff x="9681174" y="2598195"/>
              <a:chExt cx="5516835" cy="7239164"/>
            </a:xfrm>
          </p:grpSpPr>
          <p:pic>
            <p:nvPicPr>
              <p:cNvPr id="16" name="Object 15"/>
              <p:cNvPicPr>
                <a:picLocks noChangeAspect="1"/>
              </p:cNvPicPr>
              <p:nvPr/>
            </p:nvPicPr>
            <p:blipFill rotWithShape="1">
              <a:blip r:embed="rId6"/>
              <a:stretch>
                <a:fillRect/>
              </a:stretch>
            </p:blipFill>
            <p:spPr>
              <a:xfrm>
                <a:off x="9681174" y="2598195"/>
                <a:ext cx="5516835" cy="7239164"/>
              </a:xfrm>
              <a:prstGeom prst="rect">
                <a:avLst/>
              </a:prstGeom>
            </p:spPr>
          </p:pic>
        </p:grpSp>
      </p:grpSp>
      <p:pic>
        <p:nvPicPr>
          <p:cNvPr id="19" name="Object 1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2169625" y="2751595"/>
            <a:ext cx="9671795" cy="6918947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-277912" y="106700"/>
            <a:ext cx="16158002" cy="2822069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 rot="0">
            <a:off x="9402031" y="2482476"/>
            <a:ext cx="10152381" cy="7611809"/>
            <a:chOff x="9402031" y="2482476"/>
            <a:chExt cx="10152381" cy="7611809"/>
          </a:xfrm>
        </p:grpSpPr>
        <p:grpSp>
          <p:nvGrpSpPr>
            <p:cNvPr id="1008" name="그룹 1008"/>
            <p:cNvGrpSpPr/>
            <p:nvPr/>
          </p:nvGrpSpPr>
          <p:grpSpPr>
            <a:xfrm rot="0">
              <a:off x="9402031" y="2482476"/>
              <a:ext cx="10148320" cy="6739842"/>
              <a:chOff x="9402031" y="2482476"/>
              <a:chExt cx="10148320" cy="6739842"/>
            </a:xfrm>
          </p:grpSpPr>
          <p:pic>
            <p:nvPicPr>
              <p:cNvPr id="23" name="Object 22"/>
              <p:cNvPicPr>
                <a:picLocks noChangeAspect="1"/>
              </p:cNvPicPr>
              <p:nvPr/>
            </p:nvPicPr>
            <p:blipFill rotWithShape="1">
              <a:blip r:embed="rId9"/>
              <a:stretch>
                <a:fillRect/>
              </a:stretch>
            </p:blipFill>
            <p:spPr>
              <a:xfrm>
                <a:off x="9402031" y="2482476"/>
                <a:ext cx="10148320" cy="6739842"/>
              </a:xfrm>
              <a:prstGeom prst="rect">
                <a:avLst/>
              </a:prstGeom>
            </p:spPr>
          </p:pic>
        </p:grpSp>
        <p:grpSp>
          <p:nvGrpSpPr>
            <p:cNvPr id="1009" name="그룹 1009"/>
            <p:cNvGrpSpPr/>
            <p:nvPr/>
          </p:nvGrpSpPr>
          <p:grpSpPr>
            <a:xfrm rot="0">
              <a:off x="14092090" y="3018094"/>
              <a:ext cx="3431062" cy="7070858"/>
              <a:chOff x="14092090" y="3018094"/>
              <a:chExt cx="3431062" cy="7070858"/>
            </a:xfrm>
          </p:grpSpPr>
          <p:pic>
            <p:nvPicPr>
              <p:cNvPr id="26" name="Object 25"/>
              <p:cNvPicPr>
                <a:picLocks noChangeAspect="1"/>
              </p:cNvPicPr>
              <p:nvPr/>
            </p:nvPicPr>
            <p:blipFill rotWithShape="1">
              <a:blip r:embed="rId10"/>
              <a:stretch>
                <a:fillRect/>
              </a:stretch>
            </p:blipFill>
            <p:spPr>
              <a:xfrm>
                <a:off x="14092090" y="3018094"/>
                <a:ext cx="3431062" cy="7070858"/>
              </a:xfrm>
              <a:prstGeom prst="rect">
                <a:avLst/>
              </a:prstGeom>
            </p:spPr>
          </p:pic>
        </p:grpSp>
        <p:grpSp>
          <p:nvGrpSpPr>
            <p:cNvPr id="1010" name="그룹 1010"/>
            <p:cNvGrpSpPr/>
            <p:nvPr/>
          </p:nvGrpSpPr>
          <p:grpSpPr>
            <a:xfrm rot="0">
              <a:off x="9681174" y="2598195"/>
              <a:ext cx="5516835" cy="7239164"/>
              <a:chOff x="9681174" y="2598195"/>
              <a:chExt cx="5516835" cy="7239164"/>
            </a:xfrm>
          </p:grpSpPr>
          <p:pic>
            <p:nvPicPr>
              <p:cNvPr id="29" name="Object 28"/>
              <p:cNvPicPr>
                <a:picLocks noChangeAspect="1"/>
              </p:cNvPicPr>
              <p:nvPr/>
            </p:nvPicPr>
            <p:blipFill rotWithShape="1">
              <a:blip r:embed="rId11"/>
              <a:stretch>
                <a:fillRect/>
              </a:stretch>
            </p:blipFill>
            <p:spPr>
              <a:xfrm>
                <a:off x="9681174" y="2598195"/>
                <a:ext cx="5516835" cy="723916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2" grpId="0" animBg="1"/>
      <p:bldP spid="1007" grpId="1" animBg="1"/>
    </p:bld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5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877398" y="479686"/>
            <a:ext cx="17407692" cy="9815552"/>
            <a:chOff x="877398" y="479686"/>
            <a:chExt cx="17407692" cy="981555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877398" y="479686"/>
              <a:ext cx="17407692" cy="981555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5144550" y="2736026"/>
            <a:ext cx="10906652" cy="7549688"/>
            <a:chOff x="5144550" y="2736026"/>
            <a:chExt cx="10906652" cy="754968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5144550" y="2736026"/>
              <a:ext cx="10906652" cy="754968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-277912" y="106700"/>
            <a:ext cx="17269916" cy="2831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</p:bld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5735648"/>
            <a:ext cx="18285714" cy="5311972"/>
            <a:chOff x="0" y="5735648"/>
            <a:chExt cx="18285714" cy="531197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5735648"/>
              <a:ext cx="18285714" cy="531197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77912" y="106700"/>
            <a:ext cx="18296536" cy="284111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3263643" y="2697225"/>
            <a:ext cx="5022071" cy="6589937"/>
            <a:chOff x="13263643" y="2697225"/>
            <a:chExt cx="5022071" cy="658993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263643" y="2697225"/>
              <a:ext cx="5022071" cy="658993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139266" y="6537622"/>
            <a:ext cx="6171429" cy="3748093"/>
            <a:chOff x="12139266" y="6537622"/>
            <a:chExt cx="6171429" cy="3748093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2139266" y="6537622"/>
              <a:ext cx="6171429" cy="374809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736921" y="5208218"/>
            <a:ext cx="2517915" cy="5077496"/>
            <a:chOff x="2736921" y="5208218"/>
            <a:chExt cx="2517915" cy="507749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736921" y="5208218"/>
              <a:ext cx="2517915" cy="50774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7071781" y="5406959"/>
            <a:ext cx="4543600" cy="4878756"/>
            <a:chOff x="7071781" y="5406959"/>
            <a:chExt cx="4543600" cy="487875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071781" y="5406959"/>
              <a:ext cx="4543600" cy="487875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0" y="4973743"/>
            <a:ext cx="3522908" cy="5311972"/>
            <a:chOff x="0" y="4973743"/>
            <a:chExt cx="3522908" cy="531197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0" y="4973743"/>
              <a:ext cx="3522908" cy="531197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4047400" y="5992194"/>
            <a:ext cx="3837645" cy="4293521"/>
            <a:chOff x="4047400" y="5992194"/>
            <a:chExt cx="3837645" cy="429352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4047400" y="5992194"/>
              <a:ext cx="3837645" cy="4293521"/>
            </a:xfrm>
            <a:prstGeom prst="rect">
              <a:avLst/>
            </a:prstGeom>
          </p:spPr>
        </p:pic>
      </p:grpSp>
      <p:grpSp>
        <p:nvGrpSpPr>
          <p:cNvPr id="1015" name="그룹 1002"/>
          <p:cNvGrpSpPr/>
          <p:nvPr/>
        </p:nvGrpSpPr>
        <p:grpSpPr>
          <a:xfrm rot="0">
            <a:off x="-12236" y="0"/>
            <a:ext cx="18297950" cy="10285714"/>
            <a:chOff x="-12236" y="0"/>
            <a:chExt cx="18297950" cy="10285714"/>
          </a:xfrm>
        </p:grpSpPr>
        <p:pic>
          <p:nvPicPr>
            <p:cNvPr id="1016" name="Object 5"/>
            <p:cNvPicPr>
              <a:picLocks noChangeAspect="1"/>
            </p:cNvPicPr>
            <p:nvPr/>
          </p:nvPicPr>
          <p:blipFill rotWithShape="1">
            <a:blip r:embed="rId11"/>
            <a:stretch>
              <a:fillRect/>
            </a:stretch>
          </p:blipFill>
          <p:spPr>
            <a:xfrm>
              <a:off x="-12236" y="0"/>
              <a:ext cx="18297950" cy="10285714"/>
            </a:xfrm>
            <a:prstGeom prst="rect">
              <a:avLst/>
            </a:prstGeom>
          </p:spPr>
        </p:pic>
      </p:grpSp>
      <p:pic>
        <p:nvPicPr>
          <p:cNvPr id="1017" name="Object 8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2438302" y="2981563"/>
            <a:ext cx="9798129" cy="5771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1" grpId="1" animBg="1"/>
      <p:bldP spid="1002" grpId="2" animBg="1"/>
      <p:bldP spid="1003" grpId="3" animBg="1"/>
      <p:bldP spid="1004" grpId="4" animBg="1"/>
      <p:bldP spid="1005" grpId="5" animBg="1"/>
      <p:bldP spid="1006" grpId="6" animBg="1"/>
      <p:bldP spid="1007" grpId="7" animBg="1"/>
      <p:bldP spid="1008" grpId="8" animBg="1"/>
      <p:bldP spid="1015" grpId="9" animBg="1"/>
    </p:bld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7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5735648"/>
            <a:ext cx="18285714" cy="5311972"/>
            <a:chOff x="0" y="5735648"/>
            <a:chExt cx="18285714" cy="531197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5735648"/>
              <a:ext cx="18285714" cy="531197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77912" y="106700"/>
            <a:ext cx="18296536" cy="2841116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3263643" y="2697225"/>
            <a:ext cx="5022071" cy="6589937"/>
            <a:chOff x="13263643" y="2697225"/>
            <a:chExt cx="5022071" cy="658993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263643" y="2697225"/>
              <a:ext cx="5022071" cy="658993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139266" y="6537622"/>
            <a:ext cx="6171429" cy="3748093"/>
            <a:chOff x="12139266" y="6537622"/>
            <a:chExt cx="6171429" cy="3748093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2139266" y="6537622"/>
              <a:ext cx="6171429" cy="374809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736921" y="5208218"/>
            <a:ext cx="2517915" cy="5077496"/>
            <a:chOff x="2736921" y="5208218"/>
            <a:chExt cx="2517915" cy="507749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736921" y="5208218"/>
              <a:ext cx="2517915" cy="50774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7071781" y="5406959"/>
            <a:ext cx="4543600" cy="4878756"/>
            <a:chOff x="7071781" y="5406959"/>
            <a:chExt cx="4543600" cy="487875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071781" y="5406959"/>
              <a:ext cx="4543600" cy="487875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0" y="4973743"/>
            <a:ext cx="3522908" cy="5311972"/>
            <a:chOff x="0" y="4973743"/>
            <a:chExt cx="3522908" cy="531197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0" y="4973743"/>
              <a:ext cx="3522908" cy="531197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4047400" y="5992194"/>
            <a:ext cx="3837645" cy="4293521"/>
            <a:chOff x="4047400" y="5992194"/>
            <a:chExt cx="3837645" cy="429352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4047400" y="5992194"/>
              <a:ext cx="3837645" cy="429352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8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5735648"/>
            <a:ext cx="18285714" cy="5311972"/>
            <a:chOff x="0" y="5735648"/>
            <a:chExt cx="18285714" cy="531197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5735648"/>
              <a:ext cx="18285714" cy="5311972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-277912" y="106700"/>
            <a:ext cx="17773668" cy="283159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 rot="0">
            <a:off x="13263643" y="2697225"/>
            <a:ext cx="5022071" cy="6589937"/>
            <a:chOff x="13263643" y="2697225"/>
            <a:chExt cx="5022071" cy="6589937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13263643" y="2697225"/>
              <a:ext cx="5022071" cy="658993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 rot="0">
            <a:off x="12139266" y="6537622"/>
            <a:ext cx="6171429" cy="3748093"/>
            <a:chOff x="12139266" y="6537622"/>
            <a:chExt cx="6171429" cy="3748093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6"/>
            <a:stretch>
              <a:fillRect/>
            </a:stretch>
          </p:blipFill>
          <p:spPr>
            <a:xfrm>
              <a:off x="12139266" y="6537622"/>
              <a:ext cx="6171429" cy="374809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736921" y="5208218"/>
            <a:ext cx="2517915" cy="5077496"/>
            <a:chOff x="2736921" y="5208218"/>
            <a:chExt cx="2517915" cy="5077496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736921" y="5208218"/>
              <a:ext cx="2517915" cy="5077496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 rot="0">
            <a:off x="7071781" y="5406959"/>
            <a:ext cx="4543600" cy="4878756"/>
            <a:chOff x="7071781" y="5406959"/>
            <a:chExt cx="4543600" cy="4878756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7071781" y="5406959"/>
              <a:ext cx="4543600" cy="4878756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 rot="0">
            <a:off x="0" y="4973743"/>
            <a:ext cx="3522908" cy="5311972"/>
            <a:chOff x="0" y="4973743"/>
            <a:chExt cx="3522908" cy="5311972"/>
          </a:xfrm>
        </p:grpSpPr>
        <p:pic>
          <p:nvPicPr>
            <p:cNvPr id="22" name="Object 21"/>
            <p:cNvPicPr>
              <a:picLocks noChangeAspect="1"/>
            </p:cNvPicPr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0" y="4973743"/>
              <a:ext cx="3522908" cy="5311972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 rot="0">
            <a:off x="4047400" y="5992194"/>
            <a:ext cx="3837645" cy="4293521"/>
            <a:chOff x="4047400" y="5992194"/>
            <a:chExt cx="3837645" cy="4293521"/>
          </a:xfrm>
        </p:grpSpPr>
        <p:pic>
          <p:nvPicPr>
            <p:cNvPr id="25" name="Object 24"/>
            <p:cNvPicPr>
              <a:picLocks noChangeAspect="1"/>
            </p:cNvPicPr>
            <p:nvPr/>
          </p:nvPicPr>
          <p:blipFill rotWithShape="1">
            <a:blip r:embed="rId10"/>
            <a:stretch>
              <a:fillRect/>
            </a:stretch>
          </p:blipFill>
          <p:spPr>
            <a:xfrm>
              <a:off x="4047400" y="5992194"/>
              <a:ext cx="3837645" cy="429352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 rot="0">
            <a:off x="4650766" y="4489823"/>
            <a:ext cx="7307503" cy="6514286"/>
            <a:chOff x="4650766" y="4489823"/>
            <a:chExt cx="7307503" cy="6514286"/>
          </a:xfrm>
        </p:grpSpPr>
        <p:grpSp>
          <p:nvGrpSpPr>
            <p:cNvPr id="1010" name="그룹 1010"/>
            <p:cNvGrpSpPr/>
            <p:nvPr/>
          </p:nvGrpSpPr>
          <p:grpSpPr>
            <a:xfrm rot="0">
              <a:off x="4650766" y="4489823"/>
              <a:ext cx="7307503" cy="6514286"/>
              <a:chOff x="4650766" y="4489823"/>
              <a:chExt cx="7307503" cy="6514286"/>
            </a:xfrm>
          </p:grpSpPr>
          <p:grpSp>
            <p:nvGrpSpPr>
              <p:cNvPr id="1011" name="그룹 1011"/>
              <p:cNvGrpSpPr/>
              <p:nvPr/>
            </p:nvGrpSpPr>
            <p:grpSpPr>
              <a:xfrm rot="0">
                <a:off x="7796364" y="4783027"/>
                <a:ext cx="4153594" cy="6171429"/>
                <a:chOff x="7796364" y="4783027"/>
                <a:chExt cx="4153594" cy="6171429"/>
              </a:xfrm>
            </p:grpSpPr>
            <p:pic>
              <p:nvPicPr>
                <p:cNvPr id="30" name="Object 29"/>
                <p:cNvPicPr>
                  <a:picLocks noChangeAspect="1"/>
                </p:cNvPicPr>
                <p:nvPr/>
              </p:nvPicPr>
              <p:blipFill rotWithShape="1">
                <a:blip r:embed="rId11"/>
                <a:stretch>
                  <a:fillRect/>
                </a:stretch>
              </p:blipFill>
              <p:spPr>
                <a:xfrm>
                  <a:off x="7796364" y="4783027"/>
                  <a:ext cx="4153594" cy="6171429"/>
                </a:xfrm>
                <a:prstGeom prst="rect">
                  <a:avLst/>
                </a:prstGeom>
              </p:spPr>
            </p:pic>
          </p:grpSp>
          <p:grpSp>
            <p:nvGrpSpPr>
              <p:cNvPr id="1012" name="그룹 1012"/>
              <p:cNvGrpSpPr/>
              <p:nvPr/>
            </p:nvGrpSpPr>
            <p:grpSpPr>
              <a:xfrm rot="0">
                <a:off x="4650766" y="4489823"/>
                <a:ext cx="4907178" cy="6511958"/>
                <a:chOff x="4650766" y="4489823"/>
                <a:chExt cx="4907178" cy="6511958"/>
              </a:xfrm>
            </p:grpSpPr>
            <p:pic>
              <p:nvPicPr>
                <p:cNvPr id="33" name="Object 32"/>
                <p:cNvPicPr>
                  <a:picLocks noChangeAspect="1"/>
                </p:cNvPicPr>
                <p:nvPr/>
              </p:nvPicPr>
              <p:blipFill rotWithShape="1">
                <a:blip r:embed="rId12"/>
                <a:stretch>
                  <a:fillRect/>
                </a:stretch>
              </p:blipFill>
              <p:spPr>
                <a:xfrm>
                  <a:off x="4650766" y="4489823"/>
                  <a:ext cx="4907178" cy="651195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13" name="그룹 1013"/>
            <p:cNvGrpSpPr/>
            <p:nvPr/>
          </p:nvGrpSpPr>
          <p:grpSpPr>
            <a:xfrm rot="0">
              <a:off x="4905108" y="4696376"/>
              <a:ext cx="6785175" cy="5775616"/>
              <a:chOff x="4905108" y="4696376"/>
              <a:chExt cx="6785175" cy="5775616"/>
            </a:xfrm>
          </p:grpSpPr>
          <p:pic>
            <p:nvPicPr>
              <p:cNvPr id="37" name="Object 36"/>
              <p:cNvPicPr>
                <a:picLocks noChangeAspect="1"/>
              </p:cNvPicPr>
              <p:nvPr/>
            </p:nvPicPr>
            <p:blipFill rotWithShape="1">
              <a:blip r:embed="rId13"/>
              <a:stretch>
                <a:fillRect/>
              </a:stretch>
            </p:blipFill>
            <p:spPr>
              <a:xfrm>
                <a:off x="4905108" y="4696376"/>
                <a:ext cx="6785175" cy="5775616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7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7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9" grpId="0" animBg="1"/>
      <p:bldP spid="1002" grpId="1" animBg="1"/>
      <p:bldP spid="1003" grpId="2" animBg="1"/>
      <p:bldP spid="1004" grpId="3" animBg="1"/>
      <p:bldP spid="1005" grpId="4" animBg="1"/>
      <p:bldP spid="1006" grpId="5" animBg="1"/>
      <p:bldP spid="1007" grpId="6" animBg="1"/>
      <p:bldP spid="1008" grpId="7" animBg="1"/>
      <p:bldP spid="1009" grpId="8" animBg="1"/>
    </p:bldLst>
  </p:timing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 name="Slide 9">
    <p:bg>
      <p:bgPr shadeToTitle="0">
        <a:solidFill>
          <a:srgbClr val="d7e3e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6" name="그룹 1001"/>
          <p:cNvGrpSpPr/>
          <p:nvPr/>
        </p:nvGrpSpPr>
        <p:grpSpPr>
          <a:xfrm rot="0">
            <a:off x="2287" y="1286"/>
            <a:ext cx="18285714" cy="10285714"/>
            <a:chOff x="0" y="0"/>
            <a:chExt cx="18285714" cy="10285714"/>
          </a:xfrm>
        </p:grpSpPr>
        <p:pic>
          <p:nvPicPr>
            <p:cNvPr id="1007" name="Object 2"/>
            <p:cNvPicPr>
              <a:picLocks noChangeAspect="1"/>
            </p:cNvPicPr>
            <p:nvPr/>
          </p:nvPicPr>
          <p:blipFill rotWithShape="1">
            <a:blip r:embed="rId2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1" name="그룹 1001"/>
          <p:cNvGrpSpPr/>
          <p:nvPr/>
        </p:nvGrpSpPr>
        <p:grpSpPr>
          <a:xfrm rot="0"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 rotWithShape="1">
            <a:blip r:embed="rId3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 rot="0">
            <a:off x="0" y="-23636"/>
            <a:ext cx="18285714" cy="10310636"/>
            <a:chOff x="0" y="-24922"/>
            <a:chExt cx="18285714" cy="10310636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 rotWithShape="1">
            <a:blip r:embed="rId4"/>
            <a:stretch>
              <a:fillRect/>
            </a:stretch>
          </p:blipFill>
          <p:spPr>
            <a:xfrm>
              <a:off x="0" y="-24922"/>
              <a:ext cx="18285714" cy="1031063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 rot="0">
            <a:off x="7536051" y="4397446"/>
            <a:ext cx="10749664" cy="5888268"/>
            <a:chOff x="7536051" y="4397446"/>
            <a:chExt cx="10749664" cy="5888268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 rotWithShape="1">
            <a:blip r:embed="rId5"/>
            <a:stretch>
              <a:fillRect/>
            </a:stretch>
          </p:blipFill>
          <p:spPr>
            <a:xfrm>
              <a:off x="7536051" y="4397446"/>
              <a:ext cx="10749664" cy="5888268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-277912" y="106700"/>
            <a:ext cx="18259584" cy="283159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 rot="0">
            <a:off x="11817758" y="4296808"/>
            <a:ext cx="4383380" cy="5963926"/>
            <a:chOff x="11817758" y="4296808"/>
            <a:chExt cx="4383380" cy="596392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11817758" y="4296808"/>
              <a:ext cx="4383380" cy="5963926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 rot="0">
            <a:off x="2722085" y="2970403"/>
            <a:ext cx="5652326" cy="7353407"/>
            <a:chOff x="2722085" y="2970403"/>
            <a:chExt cx="5652326" cy="7353407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22085" y="2970403"/>
              <a:ext cx="5652326" cy="735340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1" grpId="0" animBg="1"/>
      <p:bldP spid="1002" grpId="1" animBg="1"/>
    </p:bldLst>
  </p:timing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>officegen</ep:Company>
  <ep:Words>0</ep:Words>
  <ep:PresentationFormat>On-screen Show (4:3)</ep:PresentationFormat>
  <ep:Paragraphs>0</ep:Paragraphs>
  <ep:Slides>13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ep:HeadingPairs>
  <ep:TitlesOfParts>
    <vt:vector size="14" baseType="lpstr">
      <vt:lpstr>Office Theme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2023-01-22T06:29:21.000</dcterms:created>
  <dc:creator>officegen</dc:creator>
  <cp:lastModifiedBy>singh</cp:lastModifiedBy>
  <dcterms:modified xsi:type="dcterms:W3CDTF">2023-01-21T22:05:45.570</dcterms:modified>
  <cp:revision>6</cp:revision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