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Relationship Id="rId5" Type="http://schemas.openxmlformats.org/officeDocument/2006/relationships/custom-properties" Target="docProps/custom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3662" r:id="rId1"/>
  </p:sldMasterIdLst>
  <p:sldIdLst>
    <p:sldId id="256" r:id="rId2"/>
    <p:sldId id="262" r:id="rId3"/>
    <p:sldId id="258" r:id="rId4"/>
    <p:sldId id="259" r:id="rId5"/>
    <p:sldId id="260" r:id="rId6"/>
    <p:sldId id="261" r:id="rId7"/>
  </p:sldIdLst>
  <p:sldSz cx="18288000" cy="10287000" type="screen4x3"/>
  <p:notesSz cx="10287000" cy="1828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howPr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extLst>
    <p:ext uri="ACF4677E-8BD2-47ae-8A1F-98590045965D">
      <hp:hncThemeShow xmlns:hp="http://schemas.haansoft.com/office/presentation/8.0" themeShowType="1" themeSkinType="1" themeTransitionType="1" useThemeTransition="1" byMouseClick="1" attrType="1" dur="2000"/>
    </p:ext>
  </p:extLst>
</p:presentationPr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1392" y="-96"/>
      </p:cViewPr>
      <p:guideLst>
        <p:guide orient="horz" pos="3239"/>
        <p:guide pos="57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theme" Target="theme/theme1.xml"  /><Relationship Id="rId11" Type="http://schemas.openxmlformats.org/officeDocument/2006/relationships/tableStyles" Target="tableStyles.xml"  /><Relationship Id="rId2" Type="http://schemas.openxmlformats.org/officeDocument/2006/relationships/slide" Target="slides/slide1.xml"  /><Relationship Id="rId3" Type="http://schemas.openxmlformats.org/officeDocument/2006/relationships/slide" Target="slides/slide2.xml"  /><Relationship Id="rId4" Type="http://schemas.openxmlformats.org/officeDocument/2006/relationships/slide" Target="slides/slide3.xml"  /><Relationship Id="rId5" Type="http://schemas.openxmlformats.org/officeDocument/2006/relationships/slide" Target="slides/slide4.xml"  /><Relationship Id="rId6" Type="http://schemas.openxmlformats.org/officeDocument/2006/relationships/slide" Target="slides/slide5.xml"  /><Relationship Id="rId7" Type="http://schemas.openxmlformats.org/officeDocument/2006/relationships/slide" Target="slides/slide6.xml"  /><Relationship Id="rId8" Type="http://schemas.openxmlformats.org/officeDocument/2006/relationships/presProps" Target="presProps.xml"  /><Relationship Id="rId9" Type="http://schemas.openxmlformats.org/officeDocument/2006/relationships/viewProps" Target="viewProps.xml"  /></Relationship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9.xml"  /><Relationship Id="rId11" Type="http://schemas.openxmlformats.org/officeDocument/2006/relationships/slideLayout" Target="../slideLayouts/slideLayout10.xml"  /><Relationship Id="rId12" Type="http://schemas.openxmlformats.org/officeDocument/2006/relationships/slideLayout" Target="../slideLayouts/slideLayout11.xml"  /><Relationship Id="rId2" Type="http://schemas.openxmlformats.org/officeDocument/2006/relationships/theme" Target="../theme/theme1.xml"  /><Relationship Id="rId3" Type="http://schemas.openxmlformats.org/officeDocument/2006/relationships/slideLayout" Target="../slideLayouts/slideLayout2.xml"  /><Relationship Id="rId4" Type="http://schemas.openxmlformats.org/officeDocument/2006/relationships/slideLayout" Target="../slideLayouts/slideLayout3.xml"  /><Relationship Id="rId5" Type="http://schemas.openxmlformats.org/officeDocument/2006/relationships/slideLayout" Target="../slideLayouts/slideLayout4.xml"  /><Relationship Id="rId6" Type="http://schemas.openxmlformats.org/officeDocument/2006/relationships/slideLayout" Target="../slideLayouts/slideLayout5.xml"  /><Relationship Id="rId7" Type="http://schemas.openxmlformats.org/officeDocument/2006/relationships/slideLayout" Target="../slideLayouts/slideLayout6.xml"  /><Relationship Id="rId8" Type="http://schemas.openxmlformats.org/officeDocument/2006/relationships/slideLayout" Target="../slideLayouts/slideLayout7.xml"  /><Relationship Id="rId9" Type="http://schemas.openxmlformats.org/officeDocument/2006/relationships/slideLayout" Target="../slideLayouts/slideLayout8.xml" 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6/13/2013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�#�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.png"  /><Relationship Id="rId3" Type="http://schemas.openxmlformats.org/officeDocument/2006/relationships/image" Target="../media/image2.png"  /><Relationship Id="rId4" Type="http://schemas.openxmlformats.org/officeDocument/2006/relationships/image" Target="../media/image3.png"  /><Relationship Id="rId5" Type="http://schemas.openxmlformats.org/officeDocument/2006/relationships/image" Target="../media/image4.png"  /><Relationship Id="rId6" Type="http://schemas.openxmlformats.org/officeDocument/2006/relationships/image" Target="../media/image5.png"  /><Relationship Id="rId7" Type="http://schemas.openxmlformats.org/officeDocument/2006/relationships/image" Target="../media/image6.png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image" Target="../media/image15.png"  /><Relationship Id="rId11" Type="http://schemas.openxmlformats.org/officeDocument/2006/relationships/image" Target="../media/image16.png"  /><Relationship Id="rId12" Type="http://schemas.openxmlformats.org/officeDocument/2006/relationships/image" Target="../media/image17.png"  /><Relationship Id="rId13" Type="http://schemas.openxmlformats.org/officeDocument/2006/relationships/image" Target="../media/image18.png"  /><Relationship Id="rId2" Type="http://schemas.openxmlformats.org/officeDocument/2006/relationships/image" Target="../media/image7.png"  /><Relationship Id="rId3" Type="http://schemas.openxmlformats.org/officeDocument/2006/relationships/image" Target="../media/image8.png"  /><Relationship Id="rId4" Type="http://schemas.openxmlformats.org/officeDocument/2006/relationships/image" Target="../media/image9.png"  /><Relationship Id="rId5" Type="http://schemas.openxmlformats.org/officeDocument/2006/relationships/image" Target="../media/image10.png"  /><Relationship Id="rId6" Type="http://schemas.openxmlformats.org/officeDocument/2006/relationships/image" Target="../media/image11.png"  /><Relationship Id="rId7" Type="http://schemas.openxmlformats.org/officeDocument/2006/relationships/image" Target="../media/image12.png"  /><Relationship Id="rId8" Type="http://schemas.openxmlformats.org/officeDocument/2006/relationships/image" Target="../media/image13.png"  /><Relationship Id="rId9" Type="http://schemas.openxmlformats.org/officeDocument/2006/relationships/image" Target="../media/image14.png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9.png"  /><Relationship Id="rId3" Type="http://schemas.openxmlformats.org/officeDocument/2006/relationships/image" Target="../media/image20.png"  /><Relationship Id="rId4" Type="http://schemas.openxmlformats.org/officeDocument/2006/relationships/image" Target="../media/image21.png"  /><Relationship Id="rId5" Type="http://schemas.openxmlformats.org/officeDocument/2006/relationships/image" Target="../media/image22.png"  /><Relationship Id="rId6" Type="http://schemas.openxmlformats.org/officeDocument/2006/relationships/image" Target="../media/image23.png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24.png"  /><Relationship Id="rId3" Type="http://schemas.openxmlformats.org/officeDocument/2006/relationships/image" Target="../media/image25.png"  /><Relationship Id="rId4" Type="http://schemas.openxmlformats.org/officeDocument/2006/relationships/image" Target="../media/image26.png"  /><Relationship Id="rId5" Type="http://schemas.openxmlformats.org/officeDocument/2006/relationships/image" Target="../media/image27.png"  /><Relationship Id="rId6" Type="http://schemas.openxmlformats.org/officeDocument/2006/relationships/image" Target="../media/image28.png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29.png"  /><Relationship Id="rId3" Type="http://schemas.openxmlformats.org/officeDocument/2006/relationships/image" Target="../media/image30.png"  /><Relationship Id="rId4" Type="http://schemas.openxmlformats.org/officeDocument/2006/relationships/image" Target="../media/image31.png"  /><Relationship Id="rId5" Type="http://schemas.openxmlformats.org/officeDocument/2006/relationships/image" Target="../media/image32.png"  /><Relationship Id="rId6" Type="http://schemas.openxmlformats.org/officeDocument/2006/relationships/image" Target="../media/image33.png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34.png"  /><Relationship Id="rId3" Type="http://schemas.openxmlformats.org/officeDocument/2006/relationships/image" Target="../media/image35.png"  /><Relationship Id="rId4" Type="http://schemas.openxmlformats.org/officeDocument/2006/relationships/image" Target="../media/image36.png"  /><Relationship Id="rId5" Type="http://schemas.openxmlformats.org/officeDocument/2006/relationships/image" Target="../media/image37.png"  /><Relationship Id="rId6" Type="http://schemas.openxmlformats.org/officeDocument/2006/relationships/image" Target="../media/image38.png"  /><Relationship Id="rId7" Type="http://schemas.openxmlformats.org/officeDocument/2006/relationships/image" Target="../media/image39.png"  /></Relationships>
</file>

<file path=ppt/slides/slide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1">
    <p:bg>
      <p:bgPr shadeToTitle="0">
        <a:solidFill>
          <a:srgbClr val="c2c2c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13394730" y="6324259"/>
            <a:ext cx="4866096" cy="3325344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2362187" y="8062365"/>
            <a:ext cx="4365014" cy="1569515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1472252" y="3605658"/>
            <a:ext cx="5588308" cy="1258499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 rot="20940000">
            <a:off x="631654" y="1520547"/>
            <a:ext cx="5596788" cy="2324026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2554149" y="2116210"/>
            <a:ext cx="6559786" cy="238656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0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1" grpId="0" animBg="1"/>
    </p:bldLst>
  </p:timing>
</p:sld>
</file>

<file path=ppt/slides/slide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1">
    <p:bg>
      <p:bgPr shadeToTitle="0">
        <a:solidFill>
          <a:srgbClr val="e9f0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62794" y="0"/>
            <a:ext cx="18285714" cy="10318795"/>
            <a:chOff x="62794" y="0"/>
            <a:chExt cx="18285714" cy="10318795"/>
          </a:xfrm>
        </p:grpSpPr>
        <p:grpSp>
          <p:nvGrpSpPr>
            <p:cNvPr id="1002" name="그룹 1002"/>
            <p:cNvGrpSpPr/>
            <p:nvPr/>
          </p:nvGrpSpPr>
          <p:grpSpPr>
            <a:xfrm rot="0">
              <a:off x="62794" y="0"/>
              <a:ext cx="18285714" cy="10310832"/>
              <a:chOff x="62794" y="0"/>
              <a:chExt cx="18285714" cy="10310832"/>
            </a:xfrm>
          </p:grpSpPr>
          <p:pic>
            <p:nvPicPr>
              <p:cNvPr id="4" name="Object 3"/>
              <p:cNvPicPr>
                <a:picLocks noChangeAspect="1"/>
              </p:cNvPicPr>
              <p:nvPr/>
            </p:nvPicPr>
            <p:blipFill rotWithShape="1">
              <a:blip r:embed="rId2"/>
              <a:stretch>
                <a:fillRect/>
              </a:stretch>
            </p:blipFill>
            <p:spPr>
              <a:xfrm>
                <a:off x="62794" y="0"/>
                <a:ext cx="18285714" cy="10310832"/>
              </a:xfrm>
              <a:prstGeom prst="rect">
                <a:avLst/>
              </a:prstGeom>
            </p:spPr>
          </p:pic>
        </p:grpSp>
        <p:grpSp>
          <p:nvGrpSpPr>
            <p:cNvPr id="1003" name="그룹 1003"/>
            <p:cNvGrpSpPr/>
            <p:nvPr/>
          </p:nvGrpSpPr>
          <p:grpSpPr>
            <a:xfrm rot="0">
              <a:off x="62794" y="4499748"/>
              <a:ext cx="18285714" cy="5811084"/>
              <a:chOff x="62794" y="4499748"/>
              <a:chExt cx="18285714" cy="5811084"/>
            </a:xfrm>
          </p:grpSpPr>
          <p:pic>
            <p:nvPicPr>
              <p:cNvPr id="7" name="Object 6"/>
              <p:cNvPicPr>
                <a:picLocks noChangeAspect="1"/>
              </p:cNvPicPr>
              <p:nvPr/>
            </p:nvPicPr>
            <p:blipFill rotWithShape="1">
              <a:blip r:embed="rId3"/>
              <a:stretch>
                <a:fillRect/>
              </a:stretch>
            </p:blipFill>
            <p:spPr>
              <a:xfrm>
                <a:off x="62794" y="4499748"/>
                <a:ext cx="18285714" cy="5811084"/>
              </a:xfrm>
              <a:prstGeom prst="rect">
                <a:avLst/>
              </a:prstGeom>
            </p:spPr>
          </p:pic>
        </p:grpSp>
      </p:grpSp>
      <p:grpSp>
        <p:nvGrpSpPr>
          <p:cNvPr id="1004" name="그룹 1004"/>
          <p:cNvGrpSpPr/>
          <p:nvPr/>
        </p:nvGrpSpPr>
        <p:grpSpPr>
          <a:xfrm rot="0">
            <a:off x="3543722" y="1616026"/>
            <a:ext cx="3654872" cy="5006673"/>
            <a:chOff x="3543722" y="1616026"/>
            <a:chExt cx="3654872" cy="5006673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1835565" y="-768031"/>
              <a:ext cx="7309743" cy="10013347"/>
            </a:xfrm>
            <a:prstGeom prst="rect">
              <a:avLst/>
            </a:prstGeom>
          </p:spPr>
        </p:pic>
        <p:pic>
          <p:nvPicPr>
            <p:cNvPr id="12" name="Object 11"/>
            <p:cNvPicPr>
              <a:picLocks noChangeAspect="1"/>
            </p:cNvPicPr>
            <p:nvPr/>
          </p:nvPicPr>
          <p:blipFill rotWithShape="1">
            <a:blip r:embed="rId5"/>
            <a:stretch>
              <a:fillRect/>
            </a:stretch>
          </p:blipFill>
          <p:spPr>
            <a:xfrm>
              <a:off x="3543722" y="1616026"/>
              <a:ext cx="3654872" cy="5006673"/>
            </a:xfrm>
            <a:prstGeom prst="rect">
              <a:avLst/>
            </a:prstGeom>
          </p:spPr>
        </p:pic>
      </p:grpSp>
      <p:grpSp>
        <p:nvGrpSpPr>
          <p:cNvPr id="1013" name=""/>
          <p:cNvGrpSpPr/>
          <p:nvPr/>
        </p:nvGrpSpPr>
        <p:grpSpPr>
          <a:xfrm rot="0">
            <a:off x="10332862" y="1147525"/>
            <a:ext cx="5098288" cy="7430539"/>
            <a:chOff x="10332862" y="1147525"/>
            <a:chExt cx="5098288" cy="7430539"/>
          </a:xfrm>
        </p:grpSpPr>
        <p:grpSp>
          <p:nvGrpSpPr>
            <p:cNvPr id="1005" name="그룹 1005"/>
            <p:cNvGrpSpPr/>
            <p:nvPr/>
          </p:nvGrpSpPr>
          <p:grpSpPr>
            <a:xfrm rot="0">
              <a:off x="10807364" y="1475675"/>
              <a:ext cx="3725198" cy="5265298"/>
              <a:chOff x="10807364" y="1475675"/>
              <a:chExt cx="3725198" cy="5265298"/>
            </a:xfrm>
          </p:grpSpPr>
          <p:grpSp>
            <p:nvGrpSpPr>
              <p:cNvPr id="1006" name="그룹 1006"/>
              <p:cNvGrpSpPr/>
              <p:nvPr/>
            </p:nvGrpSpPr>
            <p:grpSpPr>
              <a:xfrm rot="0">
                <a:off x="10807364" y="1475675"/>
                <a:ext cx="3725198" cy="5265298"/>
                <a:chOff x="10807364" y="1475675"/>
                <a:chExt cx="3725198" cy="5265298"/>
              </a:xfrm>
            </p:grpSpPr>
            <p:pic>
              <p:nvPicPr>
                <p:cNvPr id="16" name="Object 15"/>
                <p:cNvPicPr>
                  <a:picLocks noChangeAspect="1"/>
                </p:cNvPicPr>
                <p:nvPr/>
              </p:nvPicPr>
              <p:blipFill rotWithShape="1">
                <a:blip r:embed="rId6"/>
                <a:stretch>
                  <a:fillRect/>
                </a:stretch>
              </p:blipFill>
              <p:spPr>
                <a:xfrm>
                  <a:off x="10807364" y="1475675"/>
                  <a:ext cx="3725198" cy="5265298"/>
                </a:xfrm>
                <a:prstGeom prst="rect">
                  <a:avLst/>
                </a:prstGeom>
              </p:spPr>
            </p:pic>
          </p:grpSp>
          <p:grpSp>
            <p:nvGrpSpPr>
              <p:cNvPr id="1007" name="그룹 1007"/>
              <p:cNvGrpSpPr/>
              <p:nvPr/>
            </p:nvGrpSpPr>
            <p:grpSpPr>
              <a:xfrm rot="0">
                <a:off x="10937946" y="1611968"/>
                <a:ext cx="3473097" cy="5014995"/>
                <a:chOff x="10937945" y="1611968"/>
                <a:chExt cx="3473097" cy="5014995"/>
              </a:xfrm>
            </p:grpSpPr>
            <p:pic>
              <p:nvPicPr>
                <p:cNvPr id="19" name="Object 18"/>
                <p:cNvPicPr>
                  <a:picLocks noChangeAspect="1"/>
                </p:cNvPicPr>
                <p:nvPr/>
              </p:nvPicPr>
              <p:blipFill rotWithShape="1">
                <a:blip r:embed="rId7"/>
                <a:stretch>
                  <a:fillRect/>
                </a:stretch>
              </p:blipFill>
              <p:spPr>
                <a:xfrm>
                  <a:off x="10937945" y="1611968"/>
                  <a:ext cx="3473097" cy="5014995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1008" name="그룹 1008"/>
            <p:cNvGrpSpPr/>
            <p:nvPr/>
          </p:nvGrpSpPr>
          <p:grpSpPr>
            <a:xfrm rot="0">
              <a:off x="11432706" y="1147525"/>
              <a:ext cx="2473559" cy="3175693"/>
              <a:chOff x="11432706" y="1147525"/>
              <a:chExt cx="2473559" cy="3175693"/>
            </a:xfrm>
          </p:grpSpPr>
          <p:grpSp>
            <p:nvGrpSpPr>
              <p:cNvPr id="1009" name="그룹 1009"/>
              <p:cNvGrpSpPr/>
              <p:nvPr/>
            </p:nvGrpSpPr>
            <p:grpSpPr>
              <a:xfrm rot="0">
                <a:off x="11622880" y="1147525"/>
                <a:ext cx="2177657" cy="897135"/>
                <a:chOff x="11622879" y="1147525"/>
                <a:chExt cx="2177657" cy="897135"/>
              </a:xfrm>
            </p:grpSpPr>
            <p:pic>
              <p:nvPicPr>
                <p:cNvPr id="24" name="Object 23"/>
                <p:cNvPicPr>
                  <a:picLocks noChangeAspect="1"/>
                </p:cNvPicPr>
                <p:nvPr/>
              </p:nvPicPr>
              <p:blipFill rotWithShape="1">
                <a:blip r:embed="rId8"/>
                <a:stretch>
                  <a:fillRect/>
                </a:stretch>
              </p:blipFill>
              <p:spPr>
                <a:xfrm>
                  <a:off x="11622879" y="1147525"/>
                  <a:ext cx="2177657" cy="897135"/>
                </a:xfrm>
                <a:prstGeom prst="rect">
                  <a:avLst/>
                </a:prstGeom>
              </p:spPr>
            </p:pic>
          </p:grpSp>
          <p:grpSp>
            <p:nvGrpSpPr>
              <p:cNvPr id="1010" name="그룹 1010"/>
              <p:cNvGrpSpPr/>
              <p:nvPr/>
            </p:nvGrpSpPr>
            <p:grpSpPr>
              <a:xfrm rot="0">
                <a:off x="13500668" y="1258474"/>
                <a:ext cx="405597" cy="3041977"/>
                <a:chOff x="13500668" y="1258474"/>
                <a:chExt cx="405597" cy="3041977"/>
              </a:xfrm>
            </p:grpSpPr>
            <p:pic>
              <p:nvPicPr>
                <p:cNvPr id="27" name="Object 26"/>
                <p:cNvPicPr>
                  <a:picLocks noChangeAspect="1"/>
                </p:cNvPicPr>
                <p:nvPr/>
              </p:nvPicPr>
              <p:blipFill rotWithShape="1">
                <a:blip r:embed="rId9"/>
                <a:stretch>
                  <a:fillRect/>
                </a:stretch>
              </p:blipFill>
              <p:spPr>
                <a:xfrm rot="3300000">
                  <a:off x="12182478" y="2576664"/>
                  <a:ext cx="3041977" cy="405597"/>
                </a:xfrm>
                <a:prstGeom prst="rect">
                  <a:avLst/>
                </a:prstGeom>
              </p:spPr>
            </p:pic>
          </p:grpSp>
          <p:grpSp>
            <p:nvGrpSpPr>
              <p:cNvPr id="1011" name="그룹 1011"/>
              <p:cNvGrpSpPr/>
              <p:nvPr/>
            </p:nvGrpSpPr>
            <p:grpSpPr>
              <a:xfrm rot="0">
                <a:off x="11432706" y="1281241"/>
                <a:ext cx="405597" cy="3041977"/>
                <a:chOff x="11432706" y="1281241"/>
                <a:chExt cx="405597" cy="3041977"/>
              </a:xfrm>
            </p:grpSpPr>
            <p:pic>
              <p:nvPicPr>
                <p:cNvPr id="30" name="Object 29"/>
                <p:cNvPicPr>
                  <a:picLocks noChangeAspect="1"/>
                </p:cNvPicPr>
                <p:nvPr/>
              </p:nvPicPr>
              <p:blipFill rotWithShape="1">
                <a:blip r:embed="rId10"/>
                <a:stretch>
                  <a:fillRect/>
                </a:stretch>
              </p:blipFill>
              <p:spPr>
                <a:xfrm rot="18300000">
                  <a:off x="10114516" y="2599431"/>
                  <a:ext cx="3041977" cy="405597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1012" name="그룹 1012"/>
            <p:cNvGrpSpPr/>
            <p:nvPr/>
          </p:nvGrpSpPr>
          <p:grpSpPr>
            <a:xfrm rot="0">
              <a:off x="10332862" y="2827912"/>
              <a:ext cx="5098288" cy="5750152"/>
              <a:chOff x="10332862" y="2827912"/>
              <a:chExt cx="5098288" cy="5750152"/>
            </a:xfrm>
          </p:grpSpPr>
          <p:pic>
            <p:nvPicPr>
              <p:cNvPr id="34" name="Object 33"/>
              <p:cNvPicPr>
                <a:picLocks noChangeAspect="1"/>
              </p:cNvPicPr>
              <p:nvPr/>
            </p:nvPicPr>
            <p:blipFill rotWithShape="1">
              <a:blip r:embed="rId11"/>
              <a:stretch>
                <a:fillRect/>
              </a:stretch>
            </p:blipFill>
            <p:spPr>
              <a:xfrm rot="2640000">
                <a:off x="10332862" y="2827912"/>
                <a:ext cx="5098288" cy="5750152"/>
              </a:xfrm>
              <a:prstGeom prst="rect">
                <a:avLst/>
              </a:prstGeom>
            </p:spPr>
          </p:pic>
          <p:pic>
            <p:nvPicPr>
              <p:cNvPr id="35" name="Object 34"/>
              <p:cNvPicPr>
                <a:picLocks noChangeAspect="1"/>
              </p:cNvPicPr>
              <p:nvPr/>
            </p:nvPicPr>
            <p:blipFill rotWithShape="1">
              <a:blip r:embed="rId12"/>
              <a:stretch>
                <a:fillRect/>
              </a:stretch>
            </p:blipFill>
            <p:spPr>
              <a:xfrm rot="2640000">
                <a:off x="11551972" y="4209988"/>
                <a:ext cx="2549144" cy="2875076"/>
              </a:xfrm>
              <a:prstGeom prst="rect">
                <a:avLst/>
              </a:prstGeom>
            </p:spPr>
          </p:pic>
        </p:grpSp>
      </p:grpSp>
      <p:pic>
        <p:nvPicPr>
          <p:cNvPr id="37" name="Object 36"/>
          <p:cNvPicPr>
            <a:picLocks noChangeAspect="1"/>
          </p:cNvPicPr>
          <p:nvPr/>
        </p:nvPicPr>
        <p:blipFill rotWithShape="1">
          <a:blip r:embed="rId13"/>
          <a:stretch>
            <a:fillRect/>
          </a:stretch>
        </p:blipFill>
        <p:spPr>
          <a:xfrm>
            <a:off x="762849" y="7622134"/>
            <a:ext cx="16539146" cy="198609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3">
    <p:bg>
      <p:bgPr shadeToTitle="0">
        <a:solidFill>
          <a:srgbClr val="e9f0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0"/>
            <a:ext cx="18285714" cy="10318795"/>
            <a:chOff x="0" y="0"/>
            <a:chExt cx="18285714" cy="10318795"/>
          </a:xfrm>
        </p:grpSpPr>
        <p:grpSp>
          <p:nvGrpSpPr>
            <p:cNvPr id="1002" name="그룹 1002"/>
            <p:cNvGrpSpPr/>
            <p:nvPr/>
          </p:nvGrpSpPr>
          <p:grpSpPr>
            <a:xfrm rot="0">
              <a:off x="0" y="0"/>
              <a:ext cx="18285714" cy="10310832"/>
              <a:chOff x="0" y="0"/>
              <a:chExt cx="18285714" cy="10310832"/>
            </a:xfrm>
          </p:grpSpPr>
          <p:pic>
            <p:nvPicPr>
              <p:cNvPr id="4" name="Object 3"/>
              <p:cNvPicPr>
                <a:picLocks noChangeAspect="1"/>
              </p:cNvPicPr>
              <p:nvPr/>
            </p:nvPicPr>
            <p:blipFill rotWithShape="1">
              <a:blip r:embed="rId2"/>
              <a:stretch>
                <a:fillRect/>
              </a:stretch>
            </p:blipFill>
            <p:spPr>
              <a:xfrm>
                <a:off x="0" y="0"/>
                <a:ext cx="18285714" cy="10310832"/>
              </a:xfrm>
              <a:prstGeom prst="rect">
                <a:avLst/>
              </a:prstGeom>
            </p:spPr>
          </p:pic>
        </p:grpSp>
        <p:grpSp>
          <p:nvGrpSpPr>
            <p:cNvPr id="1003" name="그룹 1003"/>
            <p:cNvGrpSpPr/>
            <p:nvPr/>
          </p:nvGrpSpPr>
          <p:grpSpPr>
            <a:xfrm rot="0">
              <a:off x="0" y="4499748"/>
              <a:ext cx="18285714" cy="5811084"/>
              <a:chOff x="0" y="4499748"/>
              <a:chExt cx="18285714" cy="5811084"/>
            </a:xfrm>
          </p:grpSpPr>
          <p:pic>
            <p:nvPicPr>
              <p:cNvPr id="7" name="Object 6"/>
              <p:cNvPicPr>
                <a:picLocks noChangeAspect="1"/>
              </p:cNvPicPr>
              <p:nvPr/>
            </p:nvPicPr>
            <p:blipFill rotWithShape="1">
              <a:blip r:embed="rId3"/>
              <a:stretch>
                <a:fillRect/>
              </a:stretch>
            </p:blipFill>
            <p:spPr>
              <a:xfrm>
                <a:off x="0" y="4499748"/>
                <a:ext cx="18285714" cy="5811084"/>
              </a:xfrm>
              <a:prstGeom prst="rect">
                <a:avLst/>
              </a:prstGeom>
            </p:spPr>
          </p:pic>
        </p:grpSp>
      </p:grpSp>
      <p:pic>
        <p:nvPicPr>
          <p:cNvPr id="10" name="Object 9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762849" y="7622132"/>
            <a:ext cx="15935251" cy="1986099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3972810" y="782442"/>
            <a:ext cx="10610096" cy="2984160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 rot="0">
            <a:off x="7691390" y="4075293"/>
            <a:ext cx="2902933" cy="3325593"/>
            <a:chOff x="7691390" y="4075293"/>
            <a:chExt cx="2902933" cy="3325593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 rotWithShape="1">
            <a:blip r:embed="rId6"/>
            <a:stretch>
              <a:fillRect/>
            </a:stretch>
          </p:blipFill>
          <p:spPr>
            <a:xfrm>
              <a:off x="7691390" y="4075293"/>
              <a:ext cx="2902933" cy="3325593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4" grpId="0" animBg="1"/>
    </p:bldLst>
  </p:timing>
</p:sld>
</file>

<file path=ppt/slides/slide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4">
    <p:bg>
      <p:bgPr shadeToTitle="0">
        <a:solidFill>
          <a:srgbClr val="e9f0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0"/>
            <a:ext cx="18285714" cy="10318795"/>
            <a:chOff x="0" y="0"/>
            <a:chExt cx="18285714" cy="10318795"/>
          </a:xfrm>
        </p:grpSpPr>
        <p:grpSp>
          <p:nvGrpSpPr>
            <p:cNvPr id="1002" name="그룹 1002"/>
            <p:cNvGrpSpPr/>
            <p:nvPr/>
          </p:nvGrpSpPr>
          <p:grpSpPr>
            <a:xfrm rot="0">
              <a:off x="0" y="0"/>
              <a:ext cx="18285714" cy="10310832"/>
              <a:chOff x="0" y="0"/>
              <a:chExt cx="18285714" cy="10310832"/>
            </a:xfrm>
          </p:grpSpPr>
          <p:pic>
            <p:nvPicPr>
              <p:cNvPr id="4" name="Object 3"/>
              <p:cNvPicPr>
                <a:picLocks noChangeAspect="1"/>
              </p:cNvPicPr>
              <p:nvPr/>
            </p:nvPicPr>
            <p:blipFill rotWithShape="1">
              <a:blip r:embed="rId2"/>
              <a:stretch>
                <a:fillRect/>
              </a:stretch>
            </p:blipFill>
            <p:spPr>
              <a:xfrm>
                <a:off x="0" y="0"/>
                <a:ext cx="18285714" cy="10310832"/>
              </a:xfrm>
              <a:prstGeom prst="rect">
                <a:avLst/>
              </a:prstGeom>
            </p:spPr>
          </p:pic>
        </p:grpSp>
        <p:grpSp>
          <p:nvGrpSpPr>
            <p:cNvPr id="1003" name="그룹 1003"/>
            <p:cNvGrpSpPr/>
            <p:nvPr/>
          </p:nvGrpSpPr>
          <p:grpSpPr>
            <a:xfrm rot="0">
              <a:off x="0" y="4499748"/>
              <a:ext cx="18285714" cy="5811084"/>
              <a:chOff x="0" y="4499748"/>
              <a:chExt cx="18285714" cy="5811084"/>
            </a:xfrm>
          </p:grpSpPr>
          <p:pic>
            <p:nvPicPr>
              <p:cNvPr id="7" name="Object 6"/>
              <p:cNvPicPr>
                <a:picLocks noChangeAspect="1"/>
              </p:cNvPicPr>
              <p:nvPr/>
            </p:nvPicPr>
            <p:blipFill rotWithShape="1">
              <a:blip r:embed="rId3"/>
              <a:stretch>
                <a:fillRect/>
              </a:stretch>
            </p:blipFill>
            <p:spPr>
              <a:xfrm>
                <a:off x="0" y="4499748"/>
                <a:ext cx="18285714" cy="5811084"/>
              </a:xfrm>
              <a:prstGeom prst="rect">
                <a:avLst/>
              </a:prstGeom>
            </p:spPr>
          </p:pic>
        </p:grpSp>
      </p:grpSp>
      <p:pic>
        <p:nvPicPr>
          <p:cNvPr id="10" name="Object 9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762849" y="7622132"/>
            <a:ext cx="16515308" cy="1986099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3973264" y="972922"/>
            <a:ext cx="10563419" cy="2995190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 rot="0">
            <a:off x="6913365" y="3945306"/>
            <a:ext cx="4458984" cy="3579191"/>
            <a:chOff x="6913365" y="3945306"/>
            <a:chExt cx="4458984" cy="3579191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 rotWithShape="1">
            <a:blip r:embed="rId6"/>
            <a:stretch>
              <a:fillRect/>
            </a:stretch>
          </p:blipFill>
          <p:spPr>
            <a:xfrm>
              <a:off x="6913365" y="3945306"/>
              <a:ext cx="4458984" cy="3579191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4" grpId="0" animBg="1"/>
    </p:bldLst>
  </p:timing>
</p:sld>
</file>

<file path=ppt/slides/slide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5">
    <p:bg>
      <p:bgPr shadeToTitle="0">
        <a:solidFill>
          <a:srgbClr val="c3b8a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 rot="0">
            <a:off x="1442185" y="569304"/>
            <a:ext cx="15401344" cy="9147106"/>
            <a:chOff x="1442185" y="569304"/>
            <a:chExt cx="15401344" cy="914710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1442185" y="569304"/>
              <a:ext cx="15401344" cy="9147106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3755804" y="553260"/>
            <a:ext cx="7238205" cy="2345148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3679459" y="3706707"/>
            <a:ext cx="10098086" cy="1179972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3641783" y="5486526"/>
            <a:ext cx="10281448" cy="117997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6">
    <p:bg>
      <p:bgPr shadeToTitle="0">
        <a:solidFill>
          <a:srgbClr val="3a4ca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912385" y="429287"/>
            <a:ext cx="9759182" cy="2016906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 rot="0">
            <a:off x="2303637" y="2666564"/>
            <a:ext cx="13678440" cy="6587657"/>
            <a:chOff x="2303637" y="2666564"/>
            <a:chExt cx="13678440" cy="6587657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2303637" y="2666564"/>
              <a:ext cx="13678440" cy="6587657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3564605" y="3929881"/>
            <a:ext cx="11971152" cy="1669133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3474582" y="5602439"/>
            <a:ext cx="11698845" cy="1667749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3560296" y="6746915"/>
            <a:ext cx="12833416" cy="166774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>officegen</ep:Company>
  <ep:Words>0</ep:Words>
  <ep:PresentationFormat>On-screen Show (4:3)</ep:PresentationFormat>
  <ep:Paragraphs>0</ep:Paragraphs>
  <ep:Slides>6</ep:Slides>
  <ep:Notes>0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6</vt:i4>
      </vt:variant>
    </vt:vector>
  </ep:HeadingPairs>
  <ep:TitlesOfParts>
    <vt:vector size="7" baseType="lpstr">
      <vt:lpstr>Office Theme</vt:lpstr>
      <vt:lpstr>슬라이드 1</vt:lpstr>
      <vt:lpstr>슬라이드 2</vt:lpstr>
      <vt:lpstr>슬라이드 3</vt:lpstr>
      <vt:lpstr>슬라이드 4</vt:lpstr>
      <vt:lpstr>슬라이드 5</vt:lpstr>
      <vt:lpstr>슬라이드 6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2022-11-27T02:26:43.000</dcterms:created>
  <dc:creator>officegen</dc:creator>
  <cp:lastModifiedBy>singh</cp:lastModifiedBy>
  <dcterms:modified xsi:type="dcterms:W3CDTF">2022-11-26T17:48:33.203</dcterms:modified>
  <cp:revision>4</cp:revision>
  <cp:version/>
</cp:coreProperties>
</file>

<file path=docProps/custom.xml><?xml version="1.0" encoding="utf-8"?>
<cfp:Properties xmlns:r="http://schemas.openxmlformats.org/officeDocument/2006/relationships" xmlns:cfp="http://schemas.openxmlformats.org/officeDocument/2006/custom-properties" xmlns:vt="http://schemas.openxmlformats.org/officeDocument/2006/docPropsVTypes"/>
</file>