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5" r:id="rId1"/>
  </p:sldMasterIdLst>
  <p:notesMasterIdLst>
    <p:notesMasterId r:id="rId2"/>
  </p:notesMasterIdLst>
  <p:sldIdLst>
    <p:sldId id="256" r:id="rId3"/>
    <p:sldId id="257" r:id="rId4"/>
    <p:sldId id="264" r:id="rId5"/>
    <p:sldId id="265" r:id="rId6"/>
    <p:sldId id="260" r:id="rId7"/>
    <p:sldId id="261" r:id="rId8"/>
    <p:sldId id="262" r:id="rId9"/>
    <p:sldId id="263" r:id="rId10"/>
  </p:sldIdLst>
  <p:sldSz cx="18288000" cy="10287000" type="screen4x3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392" y="-96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presProps" Target="presProps.xml"  /><Relationship Id="rId12" Type="http://schemas.openxmlformats.org/officeDocument/2006/relationships/viewProps" Target="viewProps.xml"  /><Relationship Id="rId13" Type="http://schemas.openxmlformats.org/officeDocument/2006/relationships/theme" Target="theme/theme1.xml"  /><Relationship Id="rId14" Type="http://schemas.openxmlformats.org/officeDocument/2006/relationships/tableStyles" Target="tableStyles.xml"  /><Relationship Id="rId2" Type="http://schemas.openxmlformats.org/officeDocument/2006/relationships/notesMaster" Target="notesMasters/notesMaster1.xml"  /><Relationship Id="rId3" Type="http://schemas.openxmlformats.org/officeDocument/2006/relationships/slide" Target="slides/slide1.xml"  /><Relationship Id="rId4" Type="http://schemas.openxmlformats.org/officeDocument/2006/relationships/slide" Target="slides/slide2.xml"  /><Relationship Id="rId5" Type="http://schemas.openxmlformats.org/officeDocument/2006/relationships/slide" Target="slides/slide3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4457700" cy="9144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826919" y="0"/>
            <a:ext cx="4457700" cy="9144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E2B2BC9D-A816-4D0A-858B-1D023B3A8ACA}" type="datetime1">
              <a:rPr lang="ko-KR" altLang="en-US"/>
              <a:pPr lvl="0">
                <a:defRPr/>
              </a:pPr>
              <a:t>2023-01-07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17370426"/>
            <a:ext cx="4457700" cy="9144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826919" y="17370426"/>
            <a:ext cx="4457700" cy="9144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9.xml"  /><Relationship Id="rId11" Type="http://schemas.openxmlformats.org/officeDocument/2006/relationships/slideLayout" Target="../slideLayouts/slideLayout10.xml"  /><Relationship Id="rId12" Type="http://schemas.openxmlformats.org/officeDocument/2006/relationships/slideLayout" Target="../slideLayouts/slideLayout11.xml"  /><Relationship Id="rId2" Type="http://schemas.openxmlformats.org/officeDocument/2006/relationships/theme" Target="../theme/theme1.xml"  /><Relationship Id="rId3" Type="http://schemas.openxmlformats.org/officeDocument/2006/relationships/slideLayout" Target="../slideLayouts/slideLayout2.xml"  /><Relationship Id="rId4" Type="http://schemas.openxmlformats.org/officeDocument/2006/relationships/slideLayout" Target="../slideLayouts/slideLayout3.xml"  /><Relationship Id="rId5" Type="http://schemas.openxmlformats.org/officeDocument/2006/relationships/slideLayout" Target="../slideLayouts/slideLayout4.xml"  /><Relationship Id="rId6" Type="http://schemas.openxmlformats.org/officeDocument/2006/relationships/slideLayout" Target="../slideLayouts/slideLayout5.xml"  /><Relationship Id="rId7" Type="http://schemas.openxmlformats.org/officeDocument/2006/relationships/slideLayout" Target="../slideLayouts/slideLayout6.xml"  /><Relationship Id="rId8" Type="http://schemas.openxmlformats.org/officeDocument/2006/relationships/slideLayout" Target="../slideLayouts/slideLayout7.xml"  /><Relationship Id="rId9" Type="http://schemas.openxmlformats.org/officeDocument/2006/relationships/slideLayout" Target="../slideLayouts/slideLayout8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.xml"  /><Relationship Id="rId10" Type="http://schemas.openxmlformats.org/officeDocument/2006/relationships/image" Target="../media/image8.png"  /><Relationship Id="rId11" Type="http://schemas.openxmlformats.org/officeDocument/2006/relationships/image" Target="../media/image9.png"  /><Relationship Id="rId12" Type="http://schemas.openxmlformats.org/officeDocument/2006/relationships/image" Target="../media/image10.png"  /><Relationship Id="rId13" Type="http://schemas.openxmlformats.org/officeDocument/2006/relationships/image" Target="../media/image11.png"  /><Relationship Id="rId14" Type="http://schemas.openxmlformats.org/officeDocument/2006/relationships/image" Target="../media/image12.png"  /><Relationship Id="rId15" Type="http://schemas.openxmlformats.org/officeDocument/2006/relationships/image" Target="../media/image13.png"  /><Relationship Id="rId16" Type="http://schemas.openxmlformats.org/officeDocument/2006/relationships/image" Target="../media/image14.png"  /><Relationship Id="rId17" Type="http://schemas.openxmlformats.org/officeDocument/2006/relationships/image" Target="../media/image15.png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1.png"  /><Relationship Id="rId4" Type="http://schemas.openxmlformats.org/officeDocument/2006/relationships/image" Target="../media/image2.png"  /><Relationship Id="rId5" Type="http://schemas.openxmlformats.org/officeDocument/2006/relationships/image" Target="../media/image3.png"  /><Relationship Id="rId6" Type="http://schemas.openxmlformats.org/officeDocument/2006/relationships/image" Target="../media/image4.png"  /><Relationship Id="rId7" Type="http://schemas.openxmlformats.org/officeDocument/2006/relationships/image" Target="../media/image5.png"  /><Relationship Id="rId8" Type="http://schemas.openxmlformats.org/officeDocument/2006/relationships/image" Target="../media/image6.png"  /><Relationship Id="rId9" Type="http://schemas.openxmlformats.org/officeDocument/2006/relationships/image" Target="../media/image7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24.png"  /><Relationship Id="rId2" Type="http://schemas.openxmlformats.org/officeDocument/2006/relationships/image" Target="../media/image16.png"  /><Relationship Id="rId3" Type="http://schemas.openxmlformats.org/officeDocument/2006/relationships/image" Target="../media/image17.png"  /><Relationship Id="rId4" Type="http://schemas.openxmlformats.org/officeDocument/2006/relationships/image" Target="../media/image18.png"  /><Relationship Id="rId5" Type="http://schemas.openxmlformats.org/officeDocument/2006/relationships/image" Target="../media/image19.png"  /><Relationship Id="rId6" Type="http://schemas.openxmlformats.org/officeDocument/2006/relationships/image" Target="../media/image20.png"  /><Relationship Id="rId7" Type="http://schemas.openxmlformats.org/officeDocument/2006/relationships/image" Target="../media/image21.png"  /><Relationship Id="rId8" Type="http://schemas.openxmlformats.org/officeDocument/2006/relationships/image" Target="../media/image22.png"  /><Relationship Id="rId9" Type="http://schemas.openxmlformats.org/officeDocument/2006/relationships/image" Target="../media/image23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33.png"  /><Relationship Id="rId11" Type="http://schemas.openxmlformats.org/officeDocument/2006/relationships/image" Target="../media/image34.png"  /><Relationship Id="rId2" Type="http://schemas.openxmlformats.org/officeDocument/2006/relationships/image" Target="../media/image25.png"  /><Relationship Id="rId3" Type="http://schemas.openxmlformats.org/officeDocument/2006/relationships/image" Target="../media/image26.png"  /><Relationship Id="rId4" Type="http://schemas.openxmlformats.org/officeDocument/2006/relationships/image" Target="../media/image27.png"  /><Relationship Id="rId5" Type="http://schemas.openxmlformats.org/officeDocument/2006/relationships/image" Target="../media/image28.png"  /><Relationship Id="rId6" Type="http://schemas.openxmlformats.org/officeDocument/2006/relationships/image" Target="../media/image29.png"  /><Relationship Id="rId7" Type="http://schemas.openxmlformats.org/officeDocument/2006/relationships/image" Target="../media/image30.png"  /><Relationship Id="rId8" Type="http://schemas.openxmlformats.org/officeDocument/2006/relationships/image" Target="../media/image31.png"  /><Relationship Id="rId9" Type="http://schemas.openxmlformats.org/officeDocument/2006/relationships/image" Target="../media/image32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5.png"  /><Relationship Id="rId3" Type="http://schemas.openxmlformats.org/officeDocument/2006/relationships/image" Target="../media/image36.png"  /><Relationship Id="rId4" Type="http://schemas.openxmlformats.org/officeDocument/2006/relationships/image" Target="../media/image37.png"  /><Relationship Id="rId5" Type="http://schemas.openxmlformats.org/officeDocument/2006/relationships/image" Target="../media/image38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9.png"  /><Relationship Id="rId3" Type="http://schemas.openxmlformats.org/officeDocument/2006/relationships/image" Target="../media/image40.png"  /><Relationship Id="rId4" Type="http://schemas.openxmlformats.org/officeDocument/2006/relationships/image" Target="../media/image41.png"  /><Relationship Id="rId5" Type="http://schemas.openxmlformats.org/officeDocument/2006/relationships/image" Target="../media/image42.png"  /><Relationship Id="rId6" Type="http://schemas.openxmlformats.org/officeDocument/2006/relationships/image" Target="../media/image43.png"  /><Relationship Id="rId7" Type="http://schemas.openxmlformats.org/officeDocument/2006/relationships/image" Target="../media/image44.png"  /><Relationship Id="rId8" Type="http://schemas.openxmlformats.org/officeDocument/2006/relationships/image" Target="../media/image45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54.png"  /><Relationship Id="rId11" Type="http://schemas.openxmlformats.org/officeDocument/2006/relationships/image" Target="../media/image55.png"  /><Relationship Id="rId12" Type="http://schemas.openxmlformats.org/officeDocument/2006/relationships/image" Target="../media/image56.png"  /><Relationship Id="rId13" Type="http://schemas.openxmlformats.org/officeDocument/2006/relationships/image" Target="../media/image57.png"  /><Relationship Id="rId2" Type="http://schemas.openxmlformats.org/officeDocument/2006/relationships/image" Target="../media/image46.png"  /><Relationship Id="rId3" Type="http://schemas.openxmlformats.org/officeDocument/2006/relationships/image" Target="../media/image47.png"  /><Relationship Id="rId4" Type="http://schemas.openxmlformats.org/officeDocument/2006/relationships/image" Target="../media/image48.png"  /><Relationship Id="rId5" Type="http://schemas.openxmlformats.org/officeDocument/2006/relationships/image" Target="../media/image49.png"  /><Relationship Id="rId6" Type="http://schemas.openxmlformats.org/officeDocument/2006/relationships/image" Target="../media/image50.png"  /><Relationship Id="rId7" Type="http://schemas.openxmlformats.org/officeDocument/2006/relationships/image" Target="../media/image51.png"  /><Relationship Id="rId8" Type="http://schemas.openxmlformats.org/officeDocument/2006/relationships/image" Target="../media/image52.png"  /><Relationship Id="rId9" Type="http://schemas.openxmlformats.org/officeDocument/2006/relationships/image" Target="../media/image53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8.png"  /><Relationship Id="rId3" Type="http://schemas.openxmlformats.org/officeDocument/2006/relationships/image" Target="../media/image59.png"  /><Relationship Id="rId4" Type="http://schemas.openxmlformats.org/officeDocument/2006/relationships/image" Target="../media/image60.png"  /><Relationship Id="rId5" Type="http://schemas.openxmlformats.org/officeDocument/2006/relationships/image" Target="../media/image61.png"  /><Relationship Id="rId6" Type="http://schemas.openxmlformats.org/officeDocument/2006/relationships/image" Target="../media/image62.png"  /><Relationship Id="rId7" Type="http://schemas.openxmlformats.org/officeDocument/2006/relationships/image" Target="../media/image63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64.png"  /><Relationship Id="rId3" Type="http://schemas.openxmlformats.org/officeDocument/2006/relationships/image" Target="../media/image65.png"  /><Relationship Id="rId4" Type="http://schemas.openxmlformats.org/officeDocument/2006/relationships/image" Target="../media/image66.png"  /><Relationship Id="rId5" Type="http://schemas.openxmlformats.org/officeDocument/2006/relationships/image" Target="../media/image67.png"  /><Relationship Id="rId6" Type="http://schemas.openxmlformats.org/officeDocument/2006/relationships/image" Target="../media/image68.png"  /><Relationship Id="rId7" Type="http://schemas.openxmlformats.org/officeDocument/2006/relationships/image" Target="../media/image69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354684" y="5980648"/>
            <a:ext cx="5840680" cy="2843460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059501" y="2830471"/>
            <a:ext cx="5345603" cy="1265413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732521" y="1430622"/>
            <a:ext cx="12651211" cy="1790725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 rot="0">
            <a:off x="4011750" y="0"/>
            <a:ext cx="14273964" cy="10348624"/>
            <a:chOff x="4011750" y="0"/>
            <a:chExt cx="14273964" cy="10348624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4011750" y="0"/>
              <a:ext cx="14273964" cy="1034862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-132993" y="-19232"/>
            <a:ext cx="6904879" cy="10333333"/>
            <a:chOff x="-132993" y="-19232"/>
            <a:chExt cx="6904879" cy="10333333"/>
          </a:xfrm>
        </p:grpSpPr>
        <p:grpSp>
          <p:nvGrpSpPr>
            <p:cNvPr id="1003" name="그룹 1003"/>
            <p:cNvGrpSpPr/>
            <p:nvPr/>
          </p:nvGrpSpPr>
          <p:grpSpPr>
            <a:xfrm rot="0">
              <a:off x="-132993" y="-19232"/>
              <a:ext cx="5527804" cy="10333333"/>
              <a:chOff x="-132993" y="-19232"/>
              <a:chExt cx="5527804" cy="10333333"/>
            </a:xfrm>
          </p:grpSpPr>
          <p:grpSp>
            <p:nvGrpSpPr>
              <p:cNvPr id="1004" name="그룹 1004"/>
              <p:cNvGrpSpPr/>
              <p:nvPr/>
            </p:nvGrpSpPr>
            <p:grpSpPr>
              <a:xfrm rot="0">
                <a:off x="-3216941" y="3064717"/>
                <a:ext cx="10325004" cy="4157107"/>
                <a:chOff x="-3216941" y="3064717"/>
                <a:chExt cx="10325004" cy="4157107"/>
              </a:xfrm>
            </p:grpSpPr>
            <p:pic>
              <p:nvPicPr>
                <p:cNvPr id="11" name="Object 10"/>
                <p:cNvPicPr>
                  <a:picLocks noChangeAspect="1"/>
                </p:cNvPicPr>
                <p:nvPr/>
              </p:nvPicPr>
              <p:blipFill rotWithShape="1">
                <a:blip r:embed="rId7"/>
                <a:stretch>
                  <a:fillRect/>
                </a:stretch>
              </p:blipFill>
              <p:spPr>
                <a:xfrm rot="16200000">
                  <a:off x="-3216941" y="3064717"/>
                  <a:ext cx="10325004" cy="4157107"/>
                </a:xfrm>
                <a:prstGeom prst="rect">
                  <a:avLst/>
                </a:prstGeom>
              </p:spPr>
            </p:pic>
          </p:grpSp>
          <p:grpSp>
            <p:nvGrpSpPr>
              <p:cNvPr id="1005" name="그룹 1005"/>
              <p:cNvGrpSpPr/>
              <p:nvPr/>
            </p:nvGrpSpPr>
            <p:grpSpPr>
              <a:xfrm rot="0">
                <a:off x="-1214986" y="3676464"/>
                <a:ext cx="10285714" cy="2932787"/>
                <a:chOff x="-1214986" y="3676464"/>
                <a:chExt cx="10285714" cy="2932787"/>
              </a:xfrm>
            </p:grpSpPr>
            <p:pic>
              <p:nvPicPr>
                <p:cNvPr id="14" name="Object 13"/>
                <p:cNvPicPr>
                  <a:picLocks noChangeAspect="1"/>
                </p:cNvPicPr>
                <p:nvPr/>
              </p:nvPicPr>
              <p:blipFill rotWithShape="1">
                <a:blip r:embed="rId8"/>
                <a:stretch>
                  <a:fillRect/>
                </a:stretch>
              </p:blipFill>
              <p:spPr>
                <a:xfrm rot="16200000">
                  <a:off x="-1214986" y="3676464"/>
                  <a:ext cx="10285714" cy="293278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06" name="그룹 1006"/>
            <p:cNvGrpSpPr/>
            <p:nvPr/>
          </p:nvGrpSpPr>
          <p:grpSpPr>
            <a:xfrm rot="0">
              <a:off x="2886172" y="4366662"/>
              <a:ext cx="3885187" cy="1014727"/>
              <a:chOff x="2886172" y="4366662"/>
              <a:chExt cx="3885187" cy="1014727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 rotWithShape="1">
              <a:blip r:embed="rId9"/>
              <a:stretch>
                <a:fillRect/>
              </a:stretch>
            </p:blipFill>
            <p:spPr>
              <a:xfrm>
                <a:off x="2886172" y="4366662"/>
                <a:ext cx="3885187" cy="1014727"/>
              </a:xfrm>
              <a:prstGeom prst="rect">
                <a:avLst/>
              </a:prstGeom>
            </p:spPr>
          </p:pic>
        </p:grpSp>
      </p:grpSp>
      <p:pic>
        <p:nvPicPr>
          <p:cNvPr id="21" name="Object 20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318105" y="5560503"/>
            <a:ext cx="6577506" cy="3017058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1417615" y="2393467"/>
            <a:ext cx="4238217" cy="956969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535354" y="550596"/>
            <a:ext cx="13920375" cy="2684404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 rot="0">
            <a:off x="179146" y="8606576"/>
            <a:ext cx="17927692" cy="3918850"/>
            <a:chOff x="179146" y="8606576"/>
            <a:chExt cx="17927692" cy="3918850"/>
          </a:xfrm>
        </p:grpSpPr>
        <p:grpSp>
          <p:nvGrpSpPr>
            <p:cNvPr id="1008" name="그룹 1008"/>
            <p:cNvGrpSpPr/>
            <p:nvPr/>
          </p:nvGrpSpPr>
          <p:grpSpPr>
            <a:xfrm rot="0">
              <a:off x="179146" y="8606576"/>
              <a:ext cx="6952110" cy="3845848"/>
              <a:chOff x="179146" y="8606576"/>
              <a:chExt cx="6952110" cy="3845848"/>
            </a:xfrm>
          </p:grpSpPr>
          <p:pic>
            <p:nvPicPr>
              <p:cNvPr id="26" name="Object 25"/>
              <p:cNvPicPr>
                <a:picLocks noChangeAspect="1"/>
              </p:cNvPicPr>
              <p:nvPr/>
            </p:nvPicPr>
            <p:blipFill rotWithShape="1">
              <a:blip r:embed="rId13"/>
              <a:stretch>
                <a:fillRect/>
              </a:stretch>
            </p:blipFill>
            <p:spPr>
              <a:xfrm>
                <a:off x="179146" y="8606576"/>
                <a:ext cx="6952110" cy="3845848"/>
              </a:xfrm>
              <a:prstGeom prst="rect">
                <a:avLst/>
              </a:prstGeom>
            </p:spPr>
          </p:pic>
        </p:grpSp>
        <p:grpSp>
          <p:nvGrpSpPr>
            <p:cNvPr id="1009" name="그룹 1009"/>
            <p:cNvGrpSpPr/>
            <p:nvPr/>
          </p:nvGrpSpPr>
          <p:grpSpPr>
            <a:xfrm rot="0">
              <a:off x="6433806" y="8877608"/>
              <a:ext cx="3359292" cy="2922037"/>
              <a:chOff x="6433806" y="8877608"/>
              <a:chExt cx="3359292" cy="2922037"/>
            </a:xfrm>
          </p:grpSpPr>
          <p:pic>
            <p:nvPicPr>
              <p:cNvPr id="29" name="Object 28"/>
              <p:cNvPicPr>
                <a:picLocks noChangeAspect="1"/>
              </p:cNvPicPr>
              <p:nvPr/>
            </p:nvPicPr>
            <p:blipFill rotWithShape="1">
              <a:blip r:embed="rId14"/>
              <a:stretch>
                <a:fillRect/>
              </a:stretch>
            </p:blipFill>
            <p:spPr>
              <a:xfrm>
                <a:off x="6433806" y="8877608"/>
                <a:ext cx="3359292" cy="2922037"/>
              </a:xfrm>
              <a:prstGeom prst="rect">
                <a:avLst/>
              </a:prstGeom>
            </p:spPr>
          </p:pic>
        </p:grpSp>
        <p:grpSp>
          <p:nvGrpSpPr>
            <p:cNvPr id="1010" name="그룹 1010"/>
            <p:cNvGrpSpPr/>
            <p:nvPr/>
          </p:nvGrpSpPr>
          <p:grpSpPr>
            <a:xfrm rot="0">
              <a:off x="4298915" y="9221886"/>
              <a:ext cx="4899860" cy="1796820"/>
              <a:chOff x="4298915" y="9221886"/>
              <a:chExt cx="4899860" cy="1796820"/>
            </a:xfrm>
          </p:grpSpPr>
          <p:pic>
            <p:nvPicPr>
              <p:cNvPr id="32" name="Object 31"/>
              <p:cNvPicPr>
                <a:picLocks noChangeAspect="1"/>
              </p:cNvPicPr>
              <p:nvPr/>
            </p:nvPicPr>
            <p:blipFill rotWithShape="1">
              <a:blip r:embed="rId15"/>
              <a:stretch>
                <a:fillRect/>
              </a:stretch>
            </p:blipFill>
            <p:spPr>
              <a:xfrm>
                <a:off x="4298915" y="9221886"/>
                <a:ext cx="4899860" cy="1796820"/>
              </a:xfrm>
              <a:prstGeom prst="rect">
                <a:avLst/>
              </a:prstGeom>
            </p:spPr>
          </p:pic>
        </p:grpSp>
        <p:grpSp>
          <p:nvGrpSpPr>
            <p:cNvPr id="1011" name="그룹 1011"/>
            <p:cNvGrpSpPr/>
            <p:nvPr/>
          </p:nvGrpSpPr>
          <p:grpSpPr>
            <a:xfrm rot="0">
              <a:off x="9198774" y="9221886"/>
              <a:ext cx="2424333" cy="1439260"/>
              <a:chOff x="9198774" y="9221886"/>
              <a:chExt cx="2424333" cy="1439260"/>
            </a:xfrm>
          </p:grpSpPr>
          <p:pic>
            <p:nvPicPr>
              <p:cNvPr id="35" name="Object 34"/>
              <p:cNvPicPr>
                <a:picLocks noChangeAspect="1"/>
              </p:cNvPicPr>
              <p:nvPr/>
            </p:nvPicPr>
            <p:blipFill rotWithShape="1">
              <a:blip r:embed="rId16"/>
              <a:stretch>
                <a:fillRect/>
              </a:stretch>
            </p:blipFill>
            <p:spPr>
              <a:xfrm>
                <a:off x="9198774" y="9221886"/>
                <a:ext cx="2424333" cy="1439260"/>
              </a:xfrm>
              <a:prstGeom prst="rect">
                <a:avLst/>
              </a:prstGeom>
            </p:spPr>
          </p:pic>
        </p:grpSp>
        <p:grpSp>
          <p:nvGrpSpPr>
            <p:cNvPr id="1012" name="그룹 1012"/>
            <p:cNvGrpSpPr/>
            <p:nvPr/>
          </p:nvGrpSpPr>
          <p:grpSpPr>
            <a:xfrm rot="0">
              <a:off x="11154459" y="8677806"/>
              <a:ext cx="6952110" cy="3845848"/>
              <a:chOff x="11154459" y="8677806"/>
              <a:chExt cx="6952110" cy="3845848"/>
            </a:xfrm>
          </p:grpSpPr>
          <p:pic>
            <p:nvPicPr>
              <p:cNvPr id="38" name="Object 37"/>
              <p:cNvPicPr>
                <a:picLocks noChangeAspect="1"/>
              </p:cNvPicPr>
              <p:nvPr/>
            </p:nvPicPr>
            <p:blipFill rotWithShape="1">
              <a:blip r:embed="rId17"/>
              <a:stretch>
                <a:fillRect/>
              </a:stretch>
            </p:blipFill>
            <p:spPr>
              <a:xfrm>
                <a:off x="11154459" y="8677806"/>
                <a:ext cx="6952110" cy="3845848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7" grpId="0" animBg="1"/>
    </p:bldLst>
  </p:timing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-12650"/>
            <a:ext cx="18285714" cy="10287150"/>
            <a:chOff x="0" y="-12650"/>
            <a:chExt cx="18285714" cy="10287150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-12650"/>
              <a:ext cx="18285714" cy="10287150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3179075" y="876045"/>
            <a:ext cx="11927565" cy="11927565"/>
            <a:chOff x="3179075" y="876045"/>
            <a:chExt cx="11927565" cy="11927565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4935886" y="2612736"/>
              <a:ext cx="8413941" cy="8454183"/>
              <a:chOff x="4935886" y="2612736"/>
              <a:chExt cx="8413941" cy="8454183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 rot="18900000">
                <a:off x="4935886" y="2612736"/>
                <a:ext cx="8413941" cy="8454183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 rot="0">
              <a:off x="6560689" y="3715361"/>
              <a:ext cx="5163165" cy="5163165"/>
              <a:chOff x="6560689" y="3715361"/>
              <a:chExt cx="5163165" cy="516316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 rotWithShape="1">
              <a:blip r:embed="rId5"/>
              <a:stretch>
                <a:fillRect/>
              </a:stretch>
            </p:blipFill>
            <p:spPr>
              <a:xfrm rot="17820000">
                <a:off x="6560689" y="3715361"/>
                <a:ext cx="5163165" cy="5163165"/>
              </a:xfrm>
              <a:prstGeom prst="rect">
                <a:avLst/>
              </a:prstGeom>
            </p:spPr>
          </p:pic>
        </p:grpSp>
      </p:grpSp>
      <p:pic>
        <p:nvPicPr>
          <p:cNvPr id="16" name="Object 15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-406339" y="-7589"/>
            <a:ext cx="18868936" cy="2856832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10377673" y="6395597"/>
            <a:ext cx="3524163" cy="3040925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627731" y="2358559"/>
            <a:ext cx="3556382" cy="3079020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5097112" y="6395597"/>
            <a:ext cx="3570830" cy="3088544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972275" y="5058299"/>
            <a:ext cx="2501352" cy="2356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  <p:bldP spid="1003" grpId="1" animBg="1"/>
    </p:bldLst>
  </p:timing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-12650"/>
            <a:ext cx="18285714" cy="10287150"/>
            <a:chOff x="0" y="-12650"/>
            <a:chExt cx="18285714" cy="10287150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-12650"/>
              <a:ext cx="18285714" cy="10287150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3179075" y="876045"/>
            <a:ext cx="11927565" cy="11927565"/>
            <a:chOff x="3179075" y="876045"/>
            <a:chExt cx="11927565" cy="11927565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3179075" y="876045"/>
              <a:ext cx="11927565" cy="11927565"/>
              <a:chOff x="3179075" y="876045"/>
              <a:chExt cx="11927565" cy="11927565"/>
            </a:xfrm>
          </p:grpSpPr>
          <p:grpSp>
            <p:nvGrpSpPr>
              <p:cNvPr id="1005" name="그룹 1005"/>
              <p:cNvGrpSpPr/>
              <p:nvPr/>
            </p:nvGrpSpPr>
            <p:grpSpPr>
              <a:xfrm rot="0">
                <a:off x="4935886" y="2612736"/>
                <a:ext cx="8413941" cy="8454183"/>
                <a:chOff x="4935886" y="2612736"/>
                <a:chExt cx="8413941" cy="8454183"/>
              </a:xfrm>
            </p:grpSpPr>
            <p:pic>
              <p:nvPicPr>
                <p:cNvPr id="11" name="Object 10"/>
                <p:cNvPicPr>
                  <a:picLocks noChangeAspect="1"/>
                </p:cNvPicPr>
                <p:nvPr/>
              </p:nvPicPr>
              <p:blipFill rotWithShape="1">
                <a:blip r:embed="rId4"/>
                <a:stretch>
                  <a:fillRect/>
                </a:stretch>
              </p:blipFill>
              <p:spPr>
                <a:xfrm rot="18900000">
                  <a:off x="4935886" y="2612736"/>
                  <a:ext cx="8413941" cy="8454183"/>
                </a:xfrm>
                <a:prstGeom prst="rect">
                  <a:avLst/>
                </a:prstGeom>
              </p:spPr>
            </p:pic>
          </p:grpSp>
          <p:grpSp>
            <p:nvGrpSpPr>
              <p:cNvPr id="1006" name="그룹 1006"/>
              <p:cNvGrpSpPr/>
              <p:nvPr/>
            </p:nvGrpSpPr>
            <p:grpSpPr>
              <a:xfrm rot="0">
                <a:off x="6560689" y="3715361"/>
                <a:ext cx="5163165" cy="5163165"/>
                <a:chOff x="6560689" y="3715361"/>
                <a:chExt cx="5163165" cy="5163165"/>
              </a:xfrm>
            </p:grpSpPr>
            <p:pic>
              <p:nvPicPr>
                <p:cNvPr id="14" name="Object 13"/>
                <p:cNvPicPr>
                  <a:picLocks noChangeAspect="1"/>
                </p:cNvPicPr>
                <p:nvPr/>
              </p:nvPicPr>
              <p:blipFill rotWithShape="1">
                <a:blip r:embed="rId5"/>
                <a:stretch>
                  <a:fillRect/>
                </a:stretch>
              </p:blipFill>
              <p:spPr>
                <a:xfrm rot="17820000">
                  <a:off x="6560689" y="3715361"/>
                  <a:ext cx="5163165" cy="516316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07" name="그룹 1007"/>
            <p:cNvGrpSpPr/>
            <p:nvPr/>
          </p:nvGrpSpPr>
          <p:grpSpPr>
            <a:xfrm rot="0">
              <a:off x="7129514" y="4325033"/>
              <a:ext cx="4026687" cy="4026687"/>
              <a:chOff x="7129514" y="4325033"/>
              <a:chExt cx="4026687" cy="4026687"/>
            </a:xfrm>
          </p:grpSpPr>
          <p:grpSp>
            <p:nvGrpSpPr>
              <p:cNvPr id="1008" name="그룹 1008"/>
              <p:cNvGrpSpPr/>
              <p:nvPr/>
            </p:nvGrpSpPr>
            <p:grpSpPr>
              <a:xfrm rot="0">
                <a:off x="7129514" y="4325033"/>
                <a:ext cx="4026687" cy="4026687"/>
                <a:chOff x="7129514" y="4325033"/>
                <a:chExt cx="4026687" cy="4026687"/>
              </a:xfrm>
            </p:grpSpPr>
            <p:pic>
              <p:nvPicPr>
                <p:cNvPr id="19" name="Object 18"/>
                <p:cNvPicPr>
                  <a:picLocks noChangeAspect="1"/>
                </p:cNvPicPr>
                <p:nvPr/>
              </p:nvPicPr>
              <p:blipFill rotWithShape="1">
                <a:blip r:embed="rId6"/>
                <a:stretch>
                  <a:fillRect/>
                </a:stretch>
              </p:blipFill>
              <p:spPr>
                <a:xfrm>
                  <a:off x="7129514" y="4325033"/>
                  <a:ext cx="4026687" cy="4026687"/>
                </a:xfrm>
                <a:prstGeom prst="rect">
                  <a:avLst/>
                </a:prstGeom>
              </p:spPr>
            </p:pic>
          </p:grpSp>
          <p:pic>
            <p:nvPicPr>
              <p:cNvPr id="21" name="Object 20"/>
              <p:cNvPicPr>
                <a:picLocks noChangeAspect="1"/>
              </p:cNvPicPr>
              <p:nvPr/>
            </p:nvPicPr>
            <p:blipFill rotWithShape="1">
              <a:blip r:embed="rId7"/>
              <a:stretch>
                <a:fillRect/>
              </a:stretch>
            </p:blipFill>
            <p:spPr>
              <a:xfrm>
                <a:off x="7412056" y="5014061"/>
                <a:ext cx="3204162" cy="2694191"/>
              </a:xfrm>
              <a:prstGeom prst="rect">
                <a:avLst/>
              </a:prstGeom>
            </p:spPr>
          </p:pic>
        </p:grpSp>
      </p:grpSp>
      <p:pic>
        <p:nvPicPr>
          <p:cNvPr id="24" name="Object 23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-406339" y="-7588"/>
            <a:ext cx="18381374" cy="2866355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10377673" y="6395597"/>
            <a:ext cx="4236078" cy="3021878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627731" y="2358559"/>
            <a:ext cx="3501897" cy="3117116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5097112" y="6395597"/>
            <a:ext cx="3643144" cy="3040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-16951"/>
            <a:ext cx="18285714" cy="10282238"/>
            <a:chOff x="0" y="-16951"/>
            <a:chExt cx="18285714" cy="1028223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-16951"/>
              <a:ext cx="18285714" cy="1028223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9906000" y="2852591"/>
            <a:ext cx="6324718" cy="5262709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-406339" y="-7588"/>
            <a:ext cx="17853240" cy="28568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-16951"/>
            <a:ext cx="18285714" cy="10282238"/>
            <a:chOff x="0" y="-16951"/>
            <a:chExt cx="18285714" cy="1028223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-16951"/>
              <a:ext cx="18285714" cy="1028223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406339" y="-7588"/>
            <a:ext cx="17998156" cy="2856831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 rot="0">
            <a:off x="1132727" y="1793278"/>
            <a:ext cx="8492437" cy="8492437"/>
            <a:chOff x="1132727" y="1793278"/>
            <a:chExt cx="8492437" cy="8492437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132727" y="1793278"/>
              <a:ext cx="8492437" cy="849243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0" y="7016729"/>
            <a:ext cx="18435240" cy="3268985"/>
            <a:chOff x="0" y="7016729"/>
            <a:chExt cx="18435240" cy="326898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0" y="7016729"/>
              <a:ext cx="18435240" cy="3268985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971527" y="3264924"/>
            <a:ext cx="8653637" cy="5549145"/>
            <a:chOff x="971527" y="3264924"/>
            <a:chExt cx="8653637" cy="5549145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971527" y="3264924"/>
              <a:ext cx="8653637" cy="5549145"/>
            </a:xfrm>
            <a:prstGeom prst="rect">
              <a:avLst/>
            </a:prstGeom>
          </p:spPr>
        </p:pic>
      </p:grpSp>
      <p:pic>
        <p:nvPicPr>
          <p:cNvPr id="18" name="Object 1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8937294" y="2533209"/>
            <a:ext cx="7524708" cy="6676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" grpId="0" animBg="1"/>
      <p:bldP spid="1004" grpId="1" animBg="1"/>
    </p:bldLst>
  </p:timing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6">
    <p:bg>
      <p:bgPr shadeToTitle="0">
        <a:solidFill>
          <a:srgbClr val="f7ea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9792923"/>
            <a:chOff x="0" y="0"/>
            <a:chExt cx="18285714" cy="979292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979292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2467400" y="4191113"/>
            <a:ext cx="4246348" cy="4263667"/>
            <a:chOff x="2467400" y="4191113"/>
            <a:chExt cx="4246348" cy="4263667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2467400" y="4191113"/>
              <a:ext cx="4246348" cy="4263667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406339" y="-7588"/>
            <a:ext cx="18805422" cy="286635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 rot="0">
            <a:off x="11209063" y="3955564"/>
            <a:ext cx="2437713" cy="4212031"/>
            <a:chOff x="11209063" y="3955564"/>
            <a:chExt cx="2437713" cy="4212031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1209063" y="3955564"/>
              <a:ext cx="2437713" cy="421203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13425078" y="4717252"/>
            <a:ext cx="1583221" cy="3383676"/>
            <a:chOff x="13425078" y="4717252"/>
            <a:chExt cx="1583221" cy="3383676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13425078" y="4717252"/>
              <a:ext cx="1583221" cy="3383676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0" y="7043243"/>
            <a:ext cx="18285714" cy="3242471"/>
            <a:chOff x="0" y="7043243"/>
            <a:chExt cx="18285714" cy="3242471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0" y="7043243"/>
              <a:ext cx="18285714" cy="324247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 rot="0">
            <a:off x="14733532" y="5936082"/>
            <a:ext cx="2184502" cy="2434996"/>
            <a:chOff x="14733532" y="5936082"/>
            <a:chExt cx="2184502" cy="2434996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14733532" y="5936082"/>
              <a:ext cx="2184502" cy="2434996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4590574" y="3264924"/>
            <a:ext cx="8653637" cy="5549145"/>
            <a:chOff x="4590574" y="3264924"/>
            <a:chExt cx="8653637" cy="5549145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263756" y="490351"/>
              <a:ext cx="17307274" cy="11098289"/>
            </a:xfrm>
            <a:prstGeom prst="rect">
              <a:avLst/>
            </a:prstGeom>
          </p:spPr>
        </p:pic>
        <p:pic>
          <p:nvPicPr>
            <p:cNvPr id="23" name="Object 22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4590574" y="3264924"/>
              <a:ext cx="8653637" cy="5549145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 rot="0">
            <a:off x="1198217" y="5942471"/>
            <a:ext cx="4983784" cy="4150228"/>
            <a:chOff x="1198217" y="5942471"/>
            <a:chExt cx="4983784" cy="4150228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 rotWithShape="1">
            <a:blip r:embed="rId11"/>
            <a:stretch>
              <a:fillRect/>
            </a:stretch>
          </p:blipFill>
          <p:spPr>
            <a:xfrm>
              <a:off x="1198217" y="5942471"/>
              <a:ext cx="4983784" cy="4150228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 rot="0">
            <a:off x="12518915" y="6190571"/>
            <a:ext cx="3841157" cy="3902128"/>
            <a:chOff x="12518915" y="6190571"/>
            <a:chExt cx="3841157" cy="3902128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 rotWithShape="1">
            <a:blip r:embed="rId12"/>
            <a:stretch>
              <a:fillRect/>
            </a:stretch>
          </p:blipFill>
          <p:spPr>
            <a:xfrm>
              <a:off x="12518915" y="6190571"/>
              <a:ext cx="3841157" cy="390212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 rot="0">
            <a:off x="6905396" y="6322947"/>
            <a:ext cx="4753755" cy="3962768"/>
            <a:chOff x="6905396" y="6322947"/>
            <a:chExt cx="4753755" cy="3962768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 rotWithShape="1">
            <a:blip r:embed="rId13"/>
            <a:stretch>
              <a:fillRect/>
            </a:stretch>
          </p:blipFill>
          <p:spPr>
            <a:xfrm>
              <a:off x="6905396" y="6322947"/>
              <a:ext cx="4753755" cy="396276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  <p:bldP spid="1003" grpId="1" animBg="1"/>
      <p:bldP spid="1004" grpId="2" animBg="1"/>
      <p:bldP spid="1006" grpId="3" animBg="1"/>
      <p:bldP spid="1010" grpId="4" animBg="1"/>
    </p:bld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7">
    <p:bg>
      <p:bgPr shadeToTitle="0">
        <a:solidFill>
          <a:srgbClr val="c3b8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442185" y="569304"/>
            <a:ext cx="15401344" cy="9147106"/>
            <a:chOff x="1442185" y="569304"/>
            <a:chExt cx="15401344" cy="914710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442185" y="569304"/>
              <a:ext cx="15401344" cy="914710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755804" y="553260"/>
            <a:ext cx="7238167" cy="2345329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679460" y="3706707"/>
            <a:ext cx="9493952" cy="1176561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679460" y="5200812"/>
            <a:ext cx="12270599" cy="1176561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666898" y="6682336"/>
            <a:ext cx="12873228" cy="11765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8">
    <p:bg>
      <p:bgPr shadeToTitle="0">
        <a:solidFill>
          <a:srgbClr val="3a4ca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12385" y="429287"/>
            <a:ext cx="9759249" cy="2023544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2303637" y="2666564"/>
            <a:ext cx="13678440" cy="6587657"/>
            <a:chOff x="2303637" y="2666564"/>
            <a:chExt cx="13678440" cy="658765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2303637" y="2666564"/>
              <a:ext cx="13678440" cy="6587657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564605" y="3929881"/>
            <a:ext cx="9232981" cy="1539381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474582" y="5602439"/>
            <a:ext cx="11730072" cy="1545777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560296" y="6746915"/>
            <a:ext cx="11529701" cy="15457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나비">
      <a:majorFont>
        <a:latin typeface="Verdana"/>
        <a:ea typeface=""/>
        <a:cs typeface=""/>
        <a:font script="Jpan" typeface="ＭＳ Ｐゴシック"/>
        <a:font script="Hang" typeface="한컴 백제 M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Tahoma"/>
        <a:ea typeface=""/>
        <a:cs typeface=""/>
        <a:font script="Jpan" typeface="ＭＳ Ｐゴシック"/>
        <a:font script="Hang" typeface="한컴 윤고딕 230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officegen</ep:Company>
  <ep:Words>0</ep:Words>
  <ep:PresentationFormat>On-screen Show (4:3)</ep:PresentationFormat>
  <ep:Paragraphs>0</ep:Paragraphs>
  <ep:Slides>8</ep:Slides>
  <ep:Notes>1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ep:HeadingPairs>
  <ep:TitlesOfParts>
    <vt:vector size="9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2023-01-07T14:59:23.000</dcterms:created>
  <dc:creator>officegen</dc:creator>
  <cp:lastModifiedBy>singh</cp:lastModifiedBy>
  <dcterms:modified xsi:type="dcterms:W3CDTF">2023-01-08T01:52:40.594</dcterms:modified>
  <cp:revision>7</cp:revision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