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392" y="-9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presProps" Target="presProps.xml"  /><Relationship Id="rId18" Type="http://schemas.openxmlformats.org/officeDocument/2006/relationships/viewProps" Target="viewProps.xml"  /><Relationship Id="rId19" Type="http://schemas.openxmlformats.org/officeDocument/2006/relationships/theme" Target="theme/theme1.xml"  /><Relationship Id="rId2" Type="http://schemas.openxmlformats.org/officeDocument/2006/relationships/slide" Target="slides/slide1.xml"  /><Relationship Id="rId20" Type="http://schemas.openxmlformats.org/officeDocument/2006/relationships/tableStyles" Target="tableStyles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9.xml"  /><Relationship Id="rId11" Type="http://schemas.openxmlformats.org/officeDocument/2006/relationships/slideLayout" Target="../slideLayouts/slideLayout10.xml"  /><Relationship Id="rId12" Type="http://schemas.openxmlformats.org/officeDocument/2006/relationships/slideLayout" Target="../slideLayouts/slideLayout11.xml"  /><Relationship Id="rId2" Type="http://schemas.openxmlformats.org/officeDocument/2006/relationships/theme" Target="../theme/theme1.xml"  /><Relationship Id="rId3" Type="http://schemas.openxmlformats.org/officeDocument/2006/relationships/slideLayout" Target="../slideLayouts/slideLayout2.xml"  /><Relationship Id="rId4" Type="http://schemas.openxmlformats.org/officeDocument/2006/relationships/slideLayout" Target="../slideLayouts/slideLayout3.xml"  /><Relationship Id="rId5" Type="http://schemas.openxmlformats.org/officeDocument/2006/relationships/slideLayout" Target="../slideLayouts/slideLayout4.xml"  /><Relationship Id="rId6" Type="http://schemas.openxmlformats.org/officeDocument/2006/relationships/slideLayout" Target="../slideLayouts/slideLayout5.xml"  /><Relationship Id="rId7" Type="http://schemas.openxmlformats.org/officeDocument/2006/relationships/slideLayout" Target="../slideLayouts/slideLayout6.xml"  /><Relationship Id="rId8" Type="http://schemas.openxmlformats.org/officeDocument/2006/relationships/slideLayout" Target="../slideLayouts/slideLayout7.xml"  /><Relationship Id="rId9" Type="http://schemas.openxmlformats.org/officeDocument/2006/relationships/slideLayout" Target="../slideLayouts/slideLayout8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9.png"  /><Relationship Id="rId11" Type="http://schemas.openxmlformats.org/officeDocument/2006/relationships/image" Target="../media/image10.png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Relationship Id="rId8" Type="http://schemas.openxmlformats.org/officeDocument/2006/relationships/image" Target="../media/image7.png"  /><Relationship Id="rId9" Type="http://schemas.openxmlformats.org/officeDocument/2006/relationships/image" Target="../media/image8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6.png"  /><Relationship Id="rId3" Type="http://schemas.openxmlformats.org/officeDocument/2006/relationships/image" Target="../media/image49.png"  /><Relationship Id="rId4" Type="http://schemas.openxmlformats.org/officeDocument/2006/relationships/image" Target="../media/image50.png"  /><Relationship Id="rId5" Type="http://schemas.openxmlformats.org/officeDocument/2006/relationships/image" Target="../media/image51.png"  /><Relationship Id="rId6" Type="http://schemas.openxmlformats.org/officeDocument/2006/relationships/image" Target="../media/image52.png"  /><Relationship Id="rId7" Type="http://schemas.openxmlformats.org/officeDocument/2006/relationships/image" Target="../media/image53.png"  /><Relationship Id="rId8" Type="http://schemas.openxmlformats.org/officeDocument/2006/relationships/image" Target="../media/image54.png"  /><Relationship Id="rId9" Type="http://schemas.openxmlformats.org/officeDocument/2006/relationships/image" Target="../media/image55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9.png"  /><Relationship Id="rId3" Type="http://schemas.openxmlformats.org/officeDocument/2006/relationships/image" Target="../media/image56.png"  /><Relationship Id="rId4" Type="http://schemas.openxmlformats.org/officeDocument/2006/relationships/image" Target="../media/image57.png"  /><Relationship Id="rId5" Type="http://schemas.openxmlformats.org/officeDocument/2006/relationships/image" Target="../media/image58.png"  /><Relationship Id="rId6" Type="http://schemas.openxmlformats.org/officeDocument/2006/relationships/image" Target="../media/image59.png"  /><Relationship Id="rId7" Type="http://schemas.openxmlformats.org/officeDocument/2006/relationships/image" Target="../media/image60.png"  /><Relationship Id="rId8" Type="http://schemas.openxmlformats.org/officeDocument/2006/relationships/image" Target="../media/image61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6.png"  /><Relationship Id="rId3" Type="http://schemas.openxmlformats.org/officeDocument/2006/relationships/image" Target="../media/image62.png"  /><Relationship Id="rId4" Type="http://schemas.openxmlformats.org/officeDocument/2006/relationships/image" Target="../media/image63.png"  /><Relationship Id="rId5" Type="http://schemas.openxmlformats.org/officeDocument/2006/relationships/image" Target="../media/image64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2.png"  /><Relationship Id="rId3" Type="http://schemas.openxmlformats.org/officeDocument/2006/relationships/image" Target="../media/image65.png"  /><Relationship Id="rId4" Type="http://schemas.openxmlformats.org/officeDocument/2006/relationships/image" Target="../media/image66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5.png"  /><Relationship Id="rId3" Type="http://schemas.openxmlformats.org/officeDocument/2006/relationships/image" Target="../media/image67.png"  /><Relationship Id="rId4" Type="http://schemas.openxmlformats.org/officeDocument/2006/relationships/image" Target="../media/image68.png"  /><Relationship Id="rId5" Type="http://schemas.openxmlformats.org/officeDocument/2006/relationships/image" Target="../media/image69.png"  /><Relationship Id="rId6" Type="http://schemas.openxmlformats.org/officeDocument/2006/relationships/image" Target="../media/image70.png"  /><Relationship Id="rId7" Type="http://schemas.openxmlformats.org/officeDocument/2006/relationships/image" Target="../media/image71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65.png"  /><Relationship Id="rId3" Type="http://schemas.openxmlformats.org/officeDocument/2006/relationships/image" Target="../media/image72.png"  /><Relationship Id="rId4" Type="http://schemas.openxmlformats.org/officeDocument/2006/relationships/image" Target="../media/image73.png"  /><Relationship Id="rId5" Type="http://schemas.openxmlformats.org/officeDocument/2006/relationships/image" Target="../media/image74.png"  /><Relationship Id="rId6" Type="http://schemas.openxmlformats.org/officeDocument/2006/relationships/image" Target="../media/image75.png"  /><Relationship Id="rId7" Type="http://schemas.openxmlformats.org/officeDocument/2006/relationships/image" Target="../media/image76.png"  /><Relationship Id="rId8" Type="http://schemas.openxmlformats.org/officeDocument/2006/relationships/image" Target="../media/image77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1.png"  /><Relationship Id="rId3" Type="http://schemas.openxmlformats.org/officeDocument/2006/relationships/image" Target="../media/image12.png"  /><Relationship Id="rId4" Type="http://schemas.openxmlformats.org/officeDocument/2006/relationships/image" Target="../media/image13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4.png"  /><Relationship Id="rId3" Type="http://schemas.openxmlformats.org/officeDocument/2006/relationships/image" Target="../media/image15.png"  /><Relationship Id="rId4" Type="http://schemas.openxmlformats.org/officeDocument/2006/relationships/image" Target="../media/image16.png"  /><Relationship Id="rId5" Type="http://schemas.openxmlformats.org/officeDocument/2006/relationships/image" Target="../media/image17.png"  /><Relationship Id="rId6" Type="http://schemas.openxmlformats.org/officeDocument/2006/relationships/image" Target="../media/image18.png"  /><Relationship Id="rId7" Type="http://schemas.openxmlformats.org/officeDocument/2006/relationships/image" Target="../media/image19.png"  /><Relationship Id="rId8" Type="http://schemas.openxmlformats.org/officeDocument/2006/relationships/image" Target="../media/image20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1.png"  /><Relationship Id="rId3" Type="http://schemas.openxmlformats.org/officeDocument/2006/relationships/image" Target="../media/image22.png"  /><Relationship Id="rId4" Type="http://schemas.openxmlformats.org/officeDocument/2006/relationships/image" Target="../media/image23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4.png"  /><Relationship Id="rId3" Type="http://schemas.openxmlformats.org/officeDocument/2006/relationships/image" Target="../media/image25.png"  /><Relationship Id="rId4" Type="http://schemas.openxmlformats.org/officeDocument/2006/relationships/image" Target="../media/image26.png"  /><Relationship Id="rId5" Type="http://schemas.openxmlformats.org/officeDocument/2006/relationships/image" Target="../media/image27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36.png"  /><Relationship Id="rId2" Type="http://schemas.openxmlformats.org/officeDocument/2006/relationships/image" Target="../media/image28.png"  /><Relationship Id="rId3" Type="http://schemas.openxmlformats.org/officeDocument/2006/relationships/image" Target="../media/image29.png"  /><Relationship Id="rId4" Type="http://schemas.openxmlformats.org/officeDocument/2006/relationships/image" Target="../media/image30.png"  /><Relationship Id="rId5" Type="http://schemas.openxmlformats.org/officeDocument/2006/relationships/image" Target="../media/image31.png"  /><Relationship Id="rId6" Type="http://schemas.openxmlformats.org/officeDocument/2006/relationships/image" Target="../media/image32.png"  /><Relationship Id="rId7" Type="http://schemas.openxmlformats.org/officeDocument/2006/relationships/image" Target="../media/image33.png"  /><Relationship Id="rId8" Type="http://schemas.openxmlformats.org/officeDocument/2006/relationships/image" Target="../media/image34.png"  /><Relationship Id="rId9" Type="http://schemas.openxmlformats.org/officeDocument/2006/relationships/image" Target="../media/image35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8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1.png"  /><Relationship Id="rId3" Type="http://schemas.openxmlformats.org/officeDocument/2006/relationships/image" Target="../media/image42.png"  /><Relationship Id="rId4" Type="http://schemas.openxmlformats.org/officeDocument/2006/relationships/image" Target="../media/image43.png"  /><Relationship Id="rId5" Type="http://schemas.openxmlformats.org/officeDocument/2006/relationships/image" Target="../media/image44.png"  /><Relationship Id="rId6" Type="http://schemas.openxmlformats.org/officeDocument/2006/relationships/image" Target="../media/image45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6.png"  /><Relationship Id="rId3" Type="http://schemas.openxmlformats.org/officeDocument/2006/relationships/image" Target="../media/image47.png"  /><Relationship Id="rId4" Type="http://schemas.openxmlformats.org/officeDocument/2006/relationships/image" Target="../media/image48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6412227" y="3275466"/>
            <a:ext cx="5435392" cy="4319742"/>
            <a:chOff x="6412227" y="3275466"/>
            <a:chExt cx="5435392" cy="431974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6412227" y="3275466"/>
              <a:ext cx="5435392" cy="4319742"/>
            </a:xfrm>
            <a:prstGeom prst="rect">
              <a:avLst/>
            </a:prstGeom>
          </p:spPr>
        </p:pic>
      </p:grpSp>
      <p:grpSp>
        <p:nvGrpSpPr>
          <p:cNvPr id="1008" name=""/>
          <p:cNvGrpSpPr/>
          <p:nvPr/>
        </p:nvGrpSpPr>
        <p:grpSpPr>
          <a:xfrm rot="0">
            <a:off x="6793180" y="3066574"/>
            <a:ext cx="4674940" cy="4148788"/>
            <a:chOff x="6793179" y="3066574"/>
            <a:chExt cx="4674940" cy="4148788"/>
          </a:xfrm>
        </p:grpSpPr>
        <p:grpSp>
          <p:nvGrpSpPr>
            <p:cNvPr id="1003" name="그룹 1003"/>
            <p:cNvGrpSpPr/>
            <p:nvPr/>
          </p:nvGrpSpPr>
          <p:grpSpPr>
            <a:xfrm rot="0">
              <a:off x="6793179" y="3066574"/>
              <a:ext cx="4674941" cy="4148788"/>
              <a:chOff x="6793179" y="3066574"/>
              <a:chExt cx="4674941" cy="4148788"/>
            </a:xfrm>
          </p:grpSpPr>
          <p:pic>
            <p:nvPicPr>
              <p:cNvPr id="9" name="Object 8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6793179" y="3066574"/>
                <a:ext cx="4674941" cy="4148788"/>
              </a:xfrm>
              <a:prstGeom prst="rect">
                <a:avLst/>
              </a:prstGeom>
            </p:spPr>
          </p:pic>
        </p:grpSp>
        <p:pic>
          <p:nvPicPr>
            <p:cNvPr id="11" name="Object 10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7523294" y="4260691"/>
              <a:ext cx="3184597" cy="1772219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165466" y="7842152"/>
            <a:ext cx="12278145" cy="2234526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6804313" y="1966036"/>
            <a:ext cx="4085607" cy="956540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1443416" y="552173"/>
            <a:ext cx="15843221" cy="2450964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 rot="0">
            <a:off x="1797607" y="2880347"/>
            <a:ext cx="4521274" cy="4521242"/>
            <a:chOff x="1797607" y="2880347"/>
            <a:chExt cx="4521274" cy="4521242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1797607" y="2880347"/>
              <a:ext cx="4521274" cy="4521242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11922613" y="2880347"/>
            <a:ext cx="4561905" cy="4523810"/>
            <a:chOff x="11922613" y="2880347"/>
            <a:chExt cx="4561905" cy="4523810"/>
          </a:xfrm>
        </p:grpSpPr>
        <p:grpSp>
          <p:nvGrpSpPr>
            <p:cNvPr id="1006" name="그룹 1006"/>
            <p:cNvGrpSpPr/>
            <p:nvPr/>
          </p:nvGrpSpPr>
          <p:grpSpPr>
            <a:xfrm rot="0">
              <a:off x="11922613" y="2880347"/>
              <a:ext cx="4561152" cy="4521242"/>
              <a:chOff x="11922613" y="2880347"/>
              <a:chExt cx="4561152" cy="4521242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 rotWithShape="1">
              <a:blip r:embed="rId10"/>
              <a:stretch>
                <a:fillRect/>
              </a:stretch>
            </p:blipFill>
            <p:spPr>
              <a:xfrm>
                <a:off x="11922613" y="2880347"/>
                <a:ext cx="4561152" cy="4521242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 rot="0">
              <a:off x="12577757" y="3470817"/>
              <a:ext cx="3160118" cy="3393415"/>
              <a:chOff x="12577757" y="3470817"/>
              <a:chExt cx="3160118" cy="3393415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 rotWithShape="1">
              <a:blip r:embed="rId11"/>
              <a:stretch>
                <a:fillRect/>
              </a:stretch>
            </p:blipFill>
            <p:spPr>
              <a:xfrm>
                <a:off x="12577757" y="3470817"/>
                <a:ext cx="3160118" cy="339341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0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그룹 1001"/>
          <p:cNvGrpSpPr/>
          <p:nvPr/>
        </p:nvGrpSpPr>
        <p:grpSpPr>
          <a:xfrm rot="0">
            <a:off x="2285" y="0"/>
            <a:ext cx="18285714" cy="10285714"/>
            <a:chOff x="-150115" y="-152400"/>
            <a:chExt cx="18285714" cy="10285714"/>
          </a:xfrm>
        </p:grpSpPr>
        <p:pic>
          <p:nvPicPr>
            <p:cNvPr id="1007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-150115" y="-15240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2135831" y="2175597"/>
            <a:ext cx="7756440" cy="8107635"/>
            <a:chOff x="2135831" y="2175597"/>
            <a:chExt cx="7756440" cy="810763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135831" y="2175597"/>
              <a:ext cx="7756440" cy="810763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7619" y="2183216"/>
            <a:ext cx="3959407" cy="8127104"/>
            <a:chOff x="7619" y="2183216"/>
            <a:chExt cx="3959407" cy="812710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7619" y="2183216"/>
              <a:ext cx="3959407" cy="812710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8301140" y="771819"/>
            <a:ext cx="9967213" cy="9494052"/>
            <a:chOff x="8301140" y="771819"/>
            <a:chExt cx="9967213" cy="9494052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8301140" y="771819"/>
              <a:ext cx="9967213" cy="9494052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5523435" y="-7447"/>
            <a:ext cx="6919594" cy="6971023"/>
            <a:chOff x="5523435" y="-7447"/>
            <a:chExt cx="6919594" cy="6971023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5523435" y="-7447"/>
              <a:ext cx="6919594" cy="6971023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-406339" y="-7589"/>
            <a:ext cx="16996928" cy="2880185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3165466" y="7842152"/>
            <a:ext cx="12278145" cy="2234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4" grpId="1" animBg="1"/>
      <p:bldP spid="1003" grpId="2" animBg="1"/>
      <p:bldP spid="1004" grpId="3" animBg="1"/>
      <p:bldP spid="1002" grpId="4" animBg="1"/>
      <p:bldP spid="1005" grpId="5" animBg="1"/>
    </p:bldLst>
  </p:timing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그룹 1001"/>
          <p:cNvGrpSpPr/>
          <p:nvPr/>
        </p:nvGrpSpPr>
        <p:grpSpPr>
          <a:xfrm rot="0">
            <a:off x="0" y="1285"/>
            <a:ext cx="18285714" cy="10285714"/>
            <a:chOff x="0" y="0"/>
            <a:chExt cx="18285714" cy="10285714"/>
          </a:xfrm>
        </p:grpSpPr>
        <p:pic>
          <p:nvPicPr>
            <p:cNvPr id="1007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406339" y="-7589"/>
            <a:ext cx="16996928" cy="2880185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5720565" y="3526680"/>
            <a:ext cx="7532034" cy="5986035"/>
            <a:chOff x="5720565" y="3526680"/>
            <a:chExt cx="7532034" cy="598603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 rot="16200000">
              <a:off x="5720565" y="3526680"/>
              <a:ext cx="7532034" cy="598603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6805387" y="3068463"/>
            <a:ext cx="4674941" cy="4148788"/>
            <a:chOff x="6805387" y="3068463"/>
            <a:chExt cx="4674941" cy="4148788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6805387" y="3068463"/>
              <a:ext cx="4674941" cy="4148788"/>
              <a:chOff x="6805387" y="3068463"/>
              <a:chExt cx="4674941" cy="4148788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6805387" y="3068463"/>
                <a:ext cx="4674941" cy="4148788"/>
              </a:xfrm>
              <a:prstGeom prst="rect">
                <a:avLst/>
              </a:prstGeom>
            </p:spPr>
          </p:pic>
        </p:grpSp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7535502" y="4262579"/>
              <a:ext cx="3184597" cy="17628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10907629" y="5581793"/>
            <a:ext cx="5738241" cy="4708014"/>
            <a:chOff x="10907629" y="5581793"/>
            <a:chExt cx="5738241" cy="4708014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10907629" y="5581793"/>
              <a:ext cx="5738241" cy="470801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/>
      <p:bldP spid="1002" grpId="1" animBg="1"/>
    </p:bldLst>
  </p:timing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100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9177663" y="2002806"/>
            <a:ext cx="8001262" cy="5962881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406339" y="-7588"/>
            <a:ext cx="18528908" cy="2889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/>
    </p:bldLst>
  </p:timing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100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406339" y="-7588"/>
            <a:ext cx="19011392" cy="2889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2285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12" name=""/>
          <p:cNvGrpSpPr/>
          <p:nvPr/>
        </p:nvGrpSpPr>
        <p:grpSpPr>
          <a:xfrm rot="0">
            <a:off x="1442184" y="553260"/>
            <a:ext cx="15401343" cy="9163150"/>
            <a:chOff x="1442185" y="553260"/>
            <a:chExt cx="15401343" cy="9163150"/>
          </a:xfrm>
        </p:grpSpPr>
        <p:grpSp>
          <p:nvGrpSpPr>
            <p:cNvPr id="1006" name="그룹 1002"/>
            <p:cNvGrpSpPr/>
            <p:nvPr/>
          </p:nvGrpSpPr>
          <p:grpSpPr>
            <a:xfrm rot="0">
              <a:off x="1442185" y="569304"/>
              <a:ext cx="15401344" cy="9147106"/>
              <a:chOff x="1442185" y="569304"/>
              <a:chExt cx="15401344" cy="9147106"/>
            </a:xfrm>
          </p:grpSpPr>
          <p:pic>
            <p:nvPicPr>
              <p:cNvPr id="1007" name="Object 5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1442185" y="569304"/>
                <a:ext cx="15401344" cy="9147106"/>
              </a:xfrm>
              <a:prstGeom prst="rect">
                <a:avLst/>
              </a:prstGeom>
            </p:spPr>
          </p:pic>
        </p:grpSp>
        <p:pic>
          <p:nvPicPr>
            <p:cNvPr id="1008" name="Object 7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3755804" y="553260"/>
              <a:ext cx="7238167" cy="2345329"/>
            </a:xfrm>
            <a:prstGeom prst="rect">
              <a:avLst/>
            </a:prstGeom>
          </p:spPr>
        </p:pic>
      </p:grpSp>
      <p:pic>
        <p:nvPicPr>
          <p:cNvPr id="100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679460" y="3706707"/>
            <a:ext cx="10877188" cy="1176550"/>
          </a:xfrm>
          <a:prstGeom prst="rect">
            <a:avLst/>
          </a:prstGeom>
        </p:spPr>
      </p:pic>
      <p:pic>
        <p:nvPicPr>
          <p:cNvPr id="10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679460" y="5200812"/>
            <a:ext cx="12493306" cy="1176550"/>
          </a:xfrm>
          <a:prstGeom prst="rect">
            <a:avLst/>
          </a:prstGeom>
        </p:spPr>
      </p:pic>
      <p:pic>
        <p:nvPicPr>
          <p:cNvPr id="10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666898" y="6682336"/>
            <a:ext cx="12265989" cy="1176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" grpId="0" animBg="1"/>
    </p:bldLst>
  </p:timing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5">
    <p:bg>
      <p:bgPr shadeToTitle="0">
        <a:solidFill>
          <a:srgbClr val="3a4c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1004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912385" y="429287"/>
            <a:ext cx="9759249" cy="202354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2303637" y="2666564"/>
            <a:ext cx="13678440" cy="6587657"/>
            <a:chOff x="2303637" y="2666564"/>
            <a:chExt cx="13678440" cy="658765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2303637" y="2666564"/>
              <a:ext cx="13678440" cy="658765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570266" y="3947657"/>
            <a:ext cx="10808412" cy="135251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492321" y="5395847"/>
            <a:ext cx="10221706" cy="1349811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3566537" y="6386795"/>
            <a:ext cx="11646916" cy="1340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  <p:bldP spid="1001" grpId="1" animBg="1"/>
    </p:bld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1743559" y="4158713"/>
            <a:ext cx="5680954" cy="5626590"/>
            <a:chOff x="11743559" y="4158713"/>
            <a:chExt cx="5680954" cy="5626590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1743559" y="4158713"/>
              <a:ext cx="5680954" cy="5626590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406339" y="-110436"/>
            <a:ext cx="14677728" cy="28706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1743559" y="4158713"/>
            <a:ext cx="5680954" cy="5626590"/>
            <a:chOff x="11743559" y="4158713"/>
            <a:chExt cx="5680954" cy="5626590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1743559" y="4158713"/>
              <a:ext cx="5680954" cy="5626590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406339" y="-110436"/>
            <a:ext cx="14677728" cy="287066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0" y="-5599"/>
            <a:ext cx="13776792" cy="10291313"/>
            <a:chOff x="0" y="-5599"/>
            <a:chExt cx="13776792" cy="10291313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0" y="-5599"/>
              <a:ext cx="13776792" cy="1029131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13805363" y="0"/>
            <a:ext cx="4448396" cy="10285714"/>
            <a:chOff x="13805363" y="0"/>
            <a:chExt cx="4448396" cy="10285714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3805363" y="0"/>
              <a:ext cx="4448396" cy="1028571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5814200" y="5047619"/>
            <a:ext cx="1688470" cy="1706243"/>
            <a:chOff x="5814200" y="5047619"/>
            <a:chExt cx="1688470" cy="170624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4969965" y="4194497"/>
              <a:ext cx="3376940" cy="34124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5814200" y="5047619"/>
              <a:ext cx="1688470" cy="170624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406339" y="-7589"/>
            <a:ext cx="19238032" cy="286113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4234192" y="1513439"/>
            <a:ext cx="8944549" cy="8747295"/>
            <a:chOff x="4234192" y="1513439"/>
            <a:chExt cx="8944549" cy="874729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4234192" y="1513439"/>
              <a:ext cx="8944549" cy="87472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1" grpId="1" animBg="1"/>
      <p:bldP spid="1002" grpId="2" animBg="1"/>
    </p:bld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9469353" y="4463700"/>
            <a:ext cx="7686719" cy="5807155"/>
            <a:chOff x="9469353" y="4463700"/>
            <a:chExt cx="7686719" cy="580715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9469353" y="4463700"/>
              <a:ext cx="7686719" cy="580715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-3121" y="-187"/>
            <a:ext cx="12270638" cy="10316133"/>
            <a:chOff x="-3121" y="-187"/>
            <a:chExt cx="12270638" cy="10316133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-3121" y="-187"/>
              <a:ext cx="12270638" cy="10316133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406339" y="-7589"/>
            <a:ext cx="19238032" cy="28611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/>
      <p:bldP spid="1003" grpId="1" animBg="1"/>
      <p:bldP spid="1003" grpId="2" animBg="1"/>
      <p:bldP spid="1002" grpId="3" animBg="1"/>
    </p:bld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2893765" y="11145"/>
            <a:ext cx="10011054" cy="9539454"/>
            <a:chOff x="2893765" y="11145"/>
            <a:chExt cx="10011054" cy="9539454"/>
          </a:xfrm>
        </p:grpSpPr>
        <p:grpSp>
          <p:nvGrpSpPr>
            <p:cNvPr id="1003" name="그룹 1003"/>
            <p:cNvGrpSpPr/>
            <p:nvPr/>
          </p:nvGrpSpPr>
          <p:grpSpPr>
            <a:xfrm rot="0">
              <a:off x="2893765" y="2226789"/>
              <a:ext cx="7199600" cy="7318475"/>
              <a:chOff x="2893765" y="2226789"/>
              <a:chExt cx="7199600" cy="731847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2893765" y="2226789"/>
                <a:ext cx="7199600" cy="7318475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 rot="0">
              <a:off x="6885771" y="11145"/>
              <a:ext cx="6013027" cy="7780614"/>
              <a:chOff x="6885771" y="11145"/>
              <a:chExt cx="6013027" cy="7780614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6885771" y="11145"/>
                <a:ext cx="6013027" cy="7780614"/>
              </a:xfrm>
              <a:prstGeom prst="rect">
                <a:avLst/>
              </a:prstGeom>
            </p:spPr>
          </p:pic>
        </p:grpSp>
      </p:grpSp>
      <p:pic>
        <p:nvPicPr>
          <p:cNvPr id="13" name="Object 12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406339" y="-7589"/>
            <a:ext cx="18980328" cy="2889709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 rot="0">
            <a:off x="9950586" y="2422601"/>
            <a:ext cx="8491059" cy="6748213"/>
            <a:chOff x="9950586" y="2422601"/>
            <a:chExt cx="8491059" cy="6748213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 rot="16200000">
              <a:off x="9950586" y="2422601"/>
              <a:ext cx="8491059" cy="674821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10907629" y="5581793"/>
            <a:ext cx="5738241" cy="4708014"/>
            <a:chOff x="10907629" y="5581793"/>
            <a:chExt cx="5738241" cy="4708014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10907629" y="5581793"/>
              <a:ext cx="5738241" cy="47080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11552688" y="2625639"/>
            <a:ext cx="4674941" cy="4148788"/>
            <a:chOff x="11552688" y="2625639"/>
            <a:chExt cx="4674941" cy="4148788"/>
          </a:xfrm>
        </p:grpSpPr>
        <p:grpSp>
          <p:nvGrpSpPr>
            <p:cNvPr id="1008" name="그룹 1008"/>
            <p:cNvGrpSpPr/>
            <p:nvPr/>
          </p:nvGrpSpPr>
          <p:grpSpPr>
            <a:xfrm rot="0">
              <a:off x="11552688" y="2625639"/>
              <a:ext cx="4674941" cy="4148788"/>
              <a:chOff x="11552688" y="2625639"/>
              <a:chExt cx="4674941" cy="4148788"/>
            </a:xfrm>
          </p:grpSpPr>
          <p:pic>
            <p:nvPicPr>
              <p:cNvPr id="22" name="Object 21"/>
              <p:cNvPicPr>
                <a:picLocks noChangeAspect="1"/>
              </p:cNvPicPr>
              <p:nvPr/>
            </p:nvPicPr>
            <p:blipFill rotWithShape="1">
              <a:blip r:embed="rId8"/>
              <a:stretch>
                <a:fillRect/>
              </a:stretch>
            </p:blipFill>
            <p:spPr>
              <a:xfrm>
                <a:off x="11552688" y="2625639"/>
                <a:ext cx="4674941" cy="4148788"/>
              </a:xfrm>
              <a:prstGeom prst="rect">
                <a:avLst/>
              </a:prstGeom>
            </p:spPr>
          </p:pic>
        </p:grpSp>
        <p:pic>
          <p:nvPicPr>
            <p:cNvPr id="24" name="Object 23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12282803" y="3819756"/>
              <a:ext cx="3184597" cy="1762829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1218546" y="6542502"/>
            <a:ext cx="8972055" cy="42220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6" grpId="1" animBg="1"/>
      <p:bldP spid="1002" grpId="2" animBg="1"/>
      <p:bldP spid="1006" grpId="3" animBg="1"/>
    </p:bld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7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1004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-21333" y="3130739"/>
            <a:ext cx="18302256" cy="7168592"/>
            <a:chOff x="-21333" y="3130739"/>
            <a:chExt cx="18302256" cy="716859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-21333" y="3130739"/>
              <a:ext cx="18302256" cy="7168592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406339" y="-7589"/>
            <a:ext cx="18299812" cy="2861137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4577248" y="1960998"/>
            <a:ext cx="9527598" cy="2452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  <p:bldP spid="1001" grpId="1" animBg="1"/>
      <p:bldP spid="1002" grpId="2" animBg="1"/>
    </p:bldLst>
  </p:timing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-21333" y="3130739"/>
            <a:ext cx="18302256" cy="7168592"/>
            <a:chOff x="-21333" y="3130739"/>
            <a:chExt cx="18302256" cy="716859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-21333" y="3130739"/>
              <a:ext cx="18302256" cy="716859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3144810" y="0"/>
            <a:ext cx="11996095" cy="10285714"/>
            <a:chOff x="3144810" y="0"/>
            <a:chExt cx="11996095" cy="1028571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3144810" y="0"/>
              <a:ext cx="11996095" cy="10285714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406339" y="-7589"/>
            <a:ext cx="18299812" cy="2861137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4577248" y="1960998"/>
            <a:ext cx="9527598" cy="2452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  <p:bldP spid="1003" grpId="1" animBg="1"/>
      <p:bldP spid="1001" grpId="2" animBg="1"/>
      <p:bldP spid="1002" grpId="3" animBg="1"/>
    </p:bld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9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406339" y="-7588"/>
            <a:ext cx="15120811" cy="2870659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040692" y="7727547"/>
            <a:ext cx="14588561" cy="2510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/>
    </p:bld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officegen</ep:Company>
  <ep:Words>0</ep:Words>
  <ep:PresentationFormat>On-screen Show (4:3)</ep:PresentationFormat>
  <ep:Paragraphs>0</ep:Paragraphs>
  <ep:Slides>15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ep:HeadingPairs>
  <ep:TitlesOfParts>
    <vt:vector size="16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2023-01-15T04:29:15.000</dcterms:created>
  <dc:creator>officegen</dc:creator>
  <cp:lastModifiedBy>singh</cp:lastModifiedBy>
  <dcterms:modified xsi:type="dcterms:W3CDTF">2023-01-14T20:09:43.250</dcterms:modified>
  <cp:revision>7</cp:revision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