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Relationship Id="rId5" Type="http://schemas.openxmlformats.org/officeDocument/2006/relationships/custom-properties" Target="docProps/custom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3665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</p:sldIdLst>
  <p:sldSz cx="18288000" cy="10287000" type="screen4x3"/>
  <p:notesSz cx="10287000" cy="1828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/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1392" y="-96"/>
      </p:cViewPr>
      <p:guideLst>
        <p:guide orient="horz" pos="2159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slide" Target="slides/slide9.xml"  /><Relationship Id="rId11" Type="http://schemas.openxmlformats.org/officeDocument/2006/relationships/presProps" Target="presProps.xml"  /><Relationship Id="rId12" Type="http://schemas.openxmlformats.org/officeDocument/2006/relationships/viewProps" Target="viewProps.xml"  /><Relationship Id="rId13" Type="http://schemas.openxmlformats.org/officeDocument/2006/relationships/theme" Target="theme/theme1.xml"  /><Relationship Id="rId14" Type="http://schemas.openxmlformats.org/officeDocument/2006/relationships/tableStyles" Target="tableStyles.xml"  /><Relationship Id="rId2" Type="http://schemas.openxmlformats.org/officeDocument/2006/relationships/slide" Target="slides/slide1.xml"  /><Relationship Id="rId3" Type="http://schemas.openxmlformats.org/officeDocument/2006/relationships/slide" Target="slides/slide2.xml"  /><Relationship Id="rId4" Type="http://schemas.openxmlformats.org/officeDocument/2006/relationships/slide" Target="slides/slide3.xml"  /><Relationship Id="rId5" Type="http://schemas.openxmlformats.org/officeDocument/2006/relationships/slide" Target="slides/slide4.xml"  /><Relationship Id="rId6" Type="http://schemas.openxmlformats.org/officeDocument/2006/relationships/slide" Target="slides/slide5.xml"  /><Relationship Id="rId7" Type="http://schemas.openxmlformats.org/officeDocument/2006/relationships/slide" Target="slides/slide6.xml"  /><Relationship Id="rId8" Type="http://schemas.openxmlformats.org/officeDocument/2006/relationships/slide" Target="slides/slide7.xml"  /><Relationship Id="rId9" Type="http://schemas.openxmlformats.org/officeDocument/2006/relationships/slide" Target="slides/slide8.xml"  /></Relationship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12/3/2022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12/3/2022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12/3/2022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9.xml"  /><Relationship Id="rId11" Type="http://schemas.openxmlformats.org/officeDocument/2006/relationships/slideLayout" Target="../slideLayouts/slideLayout10.xml"  /><Relationship Id="rId12" Type="http://schemas.openxmlformats.org/officeDocument/2006/relationships/slideLayout" Target="../slideLayouts/slideLayout11.xml"  /><Relationship Id="rId2" Type="http://schemas.openxmlformats.org/officeDocument/2006/relationships/theme" Target="../theme/theme1.xml"  /><Relationship Id="rId3" Type="http://schemas.openxmlformats.org/officeDocument/2006/relationships/slideLayout" Target="../slideLayouts/slideLayout2.xml"  /><Relationship Id="rId4" Type="http://schemas.openxmlformats.org/officeDocument/2006/relationships/slideLayout" Target="../slideLayouts/slideLayout3.xml"  /><Relationship Id="rId5" Type="http://schemas.openxmlformats.org/officeDocument/2006/relationships/slideLayout" Target="../slideLayouts/slideLayout4.xml"  /><Relationship Id="rId6" Type="http://schemas.openxmlformats.org/officeDocument/2006/relationships/slideLayout" Target="../slideLayouts/slideLayout5.xml"  /><Relationship Id="rId7" Type="http://schemas.openxmlformats.org/officeDocument/2006/relationships/slideLayout" Target="../slideLayouts/slideLayout6.xml"  /><Relationship Id="rId8" Type="http://schemas.openxmlformats.org/officeDocument/2006/relationships/slideLayout" Target="../slideLayouts/slideLayout7.xml"  /><Relationship Id="rId9" Type="http://schemas.openxmlformats.org/officeDocument/2006/relationships/slideLayout" Target="../slideLayouts/slideLayout8.xml" 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6/13/2013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�#�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.png"  /><Relationship Id="rId3" Type="http://schemas.openxmlformats.org/officeDocument/2006/relationships/image" Target="../media/image2.png"  /><Relationship Id="rId4" Type="http://schemas.openxmlformats.org/officeDocument/2006/relationships/image" Target="../media/image3.png"  /><Relationship Id="rId5" Type="http://schemas.openxmlformats.org/officeDocument/2006/relationships/image" Target="../media/image4.png"  /><Relationship Id="rId6" Type="http://schemas.openxmlformats.org/officeDocument/2006/relationships/image" Target="../media/image5.png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6.png"  /><Relationship Id="rId3" Type="http://schemas.openxmlformats.org/officeDocument/2006/relationships/image" Target="../media/image7.png"  /><Relationship Id="rId4" Type="http://schemas.openxmlformats.org/officeDocument/2006/relationships/image" Target="../media/image8.png"  /><Relationship Id="rId5" Type="http://schemas.openxmlformats.org/officeDocument/2006/relationships/image" Target="../media/image9.png"  /><Relationship Id="rId6" Type="http://schemas.openxmlformats.org/officeDocument/2006/relationships/image" Target="../media/image10.png"  /><Relationship Id="rId7" Type="http://schemas.openxmlformats.org/officeDocument/2006/relationships/image" Target="../media/image11.png"  /><Relationship Id="rId8" Type="http://schemas.openxmlformats.org/officeDocument/2006/relationships/image" Target="../media/image12.png"  /><Relationship Id="rId9" Type="http://schemas.openxmlformats.org/officeDocument/2006/relationships/image" Target="../media/image13.png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image" Target="../media/image22.png"  /><Relationship Id="rId11" Type="http://schemas.openxmlformats.org/officeDocument/2006/relationships/image" Target="../media/image23.png"  /><Relationship Id="rId12" Type="http://schemas.openxmlformats.org/officeDocument/2006/relationships/image" Target="../media/image24.png"  /><Relationship Id="rId2" Type="http://schemas.openxmlformats.org/officeDocument/2006/relationships/image" Target="../media/image14.png"  /><Relationship Id="rId3" Type="http://schemas.openxmlformats.org/officeDocument/2006/relationships/image" Target="../media/image15.png"  /><Relationship Id="rId4" Type="http://schemas.openxmlformats.org/officeDocument/2006/relationships/image" Target="../media/image16.png"  /><Relationship Id="rId5" Type="http://schemas.openxmlformats.org/officeDocument/2006/relationships/image" Target="../media/image17.png"  /><Relationship Id="rId6" Type="http://schemas.openxmlformats.org/officeDocument/2006/relationships/image" Target="../media/image18.png"  /><Relationship Id="rId7" Type="http://schemas.openxmlformats.org/officeDocument/2006/relationships/image" Target="../media/image19.png"  /><Relationship Id="rId8" Type="http://schemas.openxmlformats.org/officeDocument/2006/relationships/image" Target="../media/image20.png"  /><Relationship Id="rId9" Type="http://schemas.openxmlformats.org/officeDocument/2006/relationships/image" Target="../media/image21.png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image" Target="../media/image32.png"  /><Relationship Id="rId11" Type="http://schemas.openxmlformats.org/officeDocument/2006/relationships/image" Target="../media/image33.png"  /><Relationship Id="rId12" Type="http://schemas.openxmlformats.org/officeDocument/2006/relationships/image" Target="../media/image34.png"  /><Relationship Id="rId13" Type="http://schemas.openxmlformats.org/officeDocument/2006/relationships/image" Target="../media/image35.png"  /><Relationship Id="rId14" Type="http://schemas.openxmlformats.org/officeDocument/2006/relationships/image" Target="../media/image36.png"  /><Relationship Id="rId2" Type="http://schemas.openxmlformats.org/officeDocument/2006/relationships/image" Target="../media/image14.png"  /><Relationship Id="rId3" Type="http://schemas.openxmlformats.org/officeDocument/2006/relationships/image" Target="../media/image25.png"  /><Relationship Id="rId4" Type="http://schemas.openxmlformats.org/officeDocument/2006/relationships/image" Target="../media/image26.png"  /><Relationship Id="rId5" Type="http://schemas.openxmlformats.org/officeDocument/2006/relationships/image" Target="../media/image27.png"  /><Relationship Id="rId6" Type="http://schemas.openxmlformats.org/officeDocument/2006/relationships/image" Target="../media/image28.png"  /><Relationship Id="rId7" Type="http://schemas.openxmlformats.org/officeDocument/2006/relationships/image" Target="../media/image29.png"  /><Relationship Id="rId8" Type="http://schemas.openxmlformats.org/officeDocument/2006/relationships/image" Target="../media/image30.png"  /><Relationship Id="rId9" Type="http://schemas.openxmlformats.org/officeDocument/2006/relationships/image" Target="../media/image31.png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image" Target="../media/image45.png"  /><Relationship Id="rId2" Type="http://schemas.openxmlformats.org/officeDocument/2006/relationships/image" Target="../media/image37.png"  /><Relationship Id="rId3" Type="http://schemas.openxmlformats.org/officeDocument/2006/relationships/image" Target="../media/image38.png"  /><Relationship Id="rId4" Type="http://schemas.openxmlformats.org/officeDocument/2006/relationships/image" Target="../media/image39.png"  /><Relationship Id="rId5" Type="http://schemas.openxmlformats.org/officeDocument/2006/relationships/image" Target="../media/image40.png"  /><Relationship Id="rId6" Type="http://schemas.openxmlformats.org/officeDocument/2006/relationships/image" Target="../media/image41.png"  /><Relationship Id="rId7" Type="http://schemas.openxmlformats.org/officeDocument/2006/relationships/image" Target="../media/image42.png"  /><Relationship Id="rId8" Type="http://schemas.openxmlformats.org/officeDocument/2006/relationships/image" Target="../media/image43.png"  /><Relationship Id="rId9" Type="http://schemas.openxmlformats.org/officeDocument/2006/relationships/image" Target="../media/image44.png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image" Target="../media/image43.png"  /><Relationship Id="rId2" Type="http://schemas.openxmlformats.org/officeDocument/2006/relationships/image" Target="../media/image46.png"  /><Relationship Id="rId3" Type="http://schemas.openxmlformats.org/officeDocument/2006/relationships/image" Target="../media/image47.png"  /><Relationship Id="rId4" Type="http://schemas.openxmlformats.org/officeDocument/2006/relationships/image" Target="../media/image48.png"  /><Relationship Id="rId5" Type="http://schemas.openxmlformats.org/officeDocument/2006/relationships/image" Target="../media/image49.png"  /><Relationship Id="rId6" Type="http://schemas.openxmlformats.org/officeDocument/2006/relationships/image" Target="../media/image50.png"  /><Relationship Id="rId7" Type="http://schemas.openxmlformats.org/officeDocument/2006/relationships/image" Target="../media/image51.png"  /><Relationship Id="rId8" Type="http://schemas.openxmlformats.org/officeDocument/2006/relationships/image" Target="../media/image42.png"  /><Relationship Id="rId9" Type="http://schemas.openxmlformats.org/officeDocument/2006/relationships/image" Target="../media/image45.png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52.png"  /><Relationship Id="rId3" Type="http://schemas.openxmlformats.org/officeDocument/2006/relationships/image" Target="../media/image47.png"  /><Relationship Id="rId4" Type="http://schemas.openxmlformats.org/officeDocument/2006/relationships/image" Target="../media/image53.png"  /><Relationship Id="rId5" Type="http://schemas.openxmlformats.org/officeDocument/2006/relationships/image" Target="../media/image54.png"  /><Relationship Id="rId6" Type="http://schemas.openxmlformats.org/officeDocument/2006/relationships/image" Target="../media/image55.png"  /><Relationship Id="rId7" Type="http://schemas.openxmlformats.org/officeDocument/2006/relationships/image" Target="../media/image56.png"  /><Relationship Id="rId8" Type="http://schemas.openxmlformats.org/officeDocument/2006/relationships/image" Target="../media/image57.png"  /><Relationship Id="rId9" Type="http://schemas.openxmlformats.org/officeDocument/2006/relationships/image" Target="../media/image58.png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59.png"  /><Relationship Id="rId3" Type="http://schemas.openxmlformats.org/officeDocument/2006/relationships/image" Target="../media/image60.png"  /><Relationship Id="rId4" Type="http://schemas.openxmlformats.org/officeDocument/2006/relationships/image" Target="../media/image61.png"  /><Relationship Id="rId5" Type="http://schemas.openxmlformats.org/officeDocument/2006/relationships/image" Target="../media/image62.png"  /><Relationship Id="rId6" Type="http://schemas.openxmlformats.org/officeDocument/2006/relationships/image" Target="../media/image63.png"  /><Relationship Id="rId7" Type="http://schemas.openxmlformats.org/officeDocument/2006/relationships/image" Target="../media/image64.png"  /></Relationships>
</file>

<file path=ppt/slides/_rels/slide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65.png"  /><Relationship Id="rId3" Type="http://schemas.openxmlformats.org/officeDocument/2006/relationships/image" Target="../media/image66.png"  /><Relationship Id="rId4" Type="http://schemas.openxmlformats.org/officeDocument/2006/relationships/image" Target="../media/image67.png"  /><Relationship Id="rId5" Type="http://schemas.openxmlformats.org/officeDocument/2006/relationships/image" Target="../media/image68.png"  /><Relationship Id="rId6" Type="http://schemas.openxmlformats.org/officeDocument/2006/relationships/image" Target="../media/image69.png"  /><Relationship Id="rId7" Type="http://schemas.openxmlformats.org/officeDocument/2006/relationships/image" Target="../media/image70.png"  /></Relationships>
</file>

<file path=ppt/slides/slide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1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5147558" y="1745823"/>
            <a:ext cx="8032538" cy="7806593"/>
            <a:chOff x="5147558" y="1745823"/>
            <a:chExt cx="8032538" cy="7806593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 rot="1620000">
              <a:off x="5147558" y="1745823"/>
              <a:ext cx="8032538" cy="7806593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12820828" y="4993288"/>
            <a:ext cx="4542983" cy="2878755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1083933" y="5015876"/>
            <a:ext cx="4464338" cy="2248963"/>
          </a:xfrm>
          <a:prstGeom prst="rect">
            <a:avLst/>
          </a:prstGeom>
        </p:spPr>
      </p:pic>
      <p:pic>
        <p:nvPicPr>
          <p:cNvPr id="7" name="Object 6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12027899" y="3771966"/>
            <a:ext cx="5721575" cy="1265413"/>
          </a:xfrm>
          <a:prstGeom prst="rect">
            <a:avLst/>
          </a:prstGeom>
        </p:spPr>
      </p:pic>
      <p:pic>
        <p:nvPicPr>
          <p:cNvPr id="8" name="Object 7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3112187" y="539234"/>
            <a:ext cx="9948120" cy="15841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1" grpId="0" animBg="1"/>
    </p:bldLst>
  </p:timing>
</p:sld>
</file>

<file path=ppt/slides/slide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2">
    <p:bg>
      <p:bgPr shadeToTitle="0">
        <a:solidFill>
          <a:srgbClr val="e9f0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 rot="0">
            <a:off x="19048" y="0"/>
            <a:ext cx="18250672" cy="10289646"/>
            <a:chOff x="19048" y="0"/>
            <a:chExt cx="18250672" cy="10289646"/>
          </a:xfrm>
        </p:grpSpPr>
        <p:grpSp>
          <p:nvGrpSpPr>
            <p:cNvPr id="1003" name="그룹 1003"/>
            <p:cNvGrpSpPr/>
            <p:nvPr/>
          </p:nvGrpSpPr>
          <p:grpSpPr>
            <a:xfrm rot="0">
              <a:off x="19048" y="0"/>
              <a:ext cx="18241516" cy="5001311"/>
              <a:chOff x="19048" y="0"/>
              <a:chExt cx="18241516" cy="5001311"/>
            </a:xfrm>
          </p:grpSpPr>
          <p:pic>
            <p:nvPicPr>
              <p:cNvPr id="7" name="Object 6"/>
              <p:cNvPicPr>
                <a:picLocks noChangeAspect="1"/>
              </p:cNvPicPr>
              <p:nvPr/>
            </p:nvPicPr>
            <p:blipFill rotWithShape="1">
              <a:blip r:embed="rId3"/>
              <a:stretch>
                <a:fillRect/>
              </a:stretch>
            </p:blipFill>
            <p:spPr>
              <a:xfrm>
                <a:off x="19048" y="0"/>
                <a:ext cx="18241516" cy="5001311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 rot="0">
              <a:off x="22099" y="5003932"/>
              <a:ext cx="18241516" cy="5281782"/>
              <a:chOff x="22099" y="5003932"/>
              <a:chExt cx="18241516" cy="5281782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 rotWithShape="1">
              <a:blip r:embed="rId4"/>
              <a:stretch>
                <a:fillRect/>
              </a:stretch>
            </p:blipFill>
            <p:spPr>
              <a:xfrm>
                <a:off x="22099" y="5003932"/>
                <a:ext cx="18241516" cy="5281782"/>
              </a:xfrm>
              <a:prstGeom prst="rect">
                <a:avLst/>
              </a:prstGeom>
            </p:spPr>
          </p:pic>
        </p:grpSp>
      </p:grpSp>
      <p:grpSp>
        <p:nvGrpSpPr>
          <p:cNvPr id="1005" name="그룹 1005"/>
          <p:cNvGrpSpPr/>
          <p:nvPr/>
        </p:nvGrpSpPr>
        <p:grpSpPr>
          <a:xfrm rot="0">
            <a:off x="12202709" y="5230102"/>
            <a:ext cx="3218256" cy="4317495"/>
            <a:chOff x="12202709" y="5230102"/>
            <a:chExt cx="3218256" cy="4317495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 rotWithShape="1">
            <a:blip r:embed="rId5"/>
            <a:stretch>
              <a:fillRect/>
            </a:stretch>
          </p:blipFill>
          <p:spPr>
            <a:xfrm>
              <a:off x="12202709" y="5230102"/>
              <a:ext cx="3218256" cy="4317495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 rot="0">
            <a:off x="4797424" y="3877319"/>
            <a:ext cx="5058408" cy="5363657"/>
            <a:chOff x="4797424" y="3877319"/>
            <a:chExt cx="5058408" cy="5363657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 rotWithShape="1">
            <a:blip r:embed="rId6"/>
            <a:stretch>
              <a:fillRect/>
            </a:stretch>
          </p:blipFill>
          <p:spPr>
            <a:xfrm>
              <a:off x="4797424" y="3877319"/>
              <a:ext cx="5058408" cy="5363657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 rot="0">
            <a:off x="10233290" y="5638270"/>
            <a:ext cx="3149485" cy="4381893"/>
            <a:chOff x="10233290" y="5638270"/>
            <a:chExt cx="3149485" cy="4381893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 rotWithShape="1">
            <a:blip r:embed="rId7"/>
            <a:stretch>
              <a:fillRect/>
            </a:stretch>
          </p:blipFill>
          <p:spPr>
            <a:xfrm>
              <a:off x="10233290" y="5638270"/>
              <a:ext cx="3149485" cy="4381893"/>
            </a:xfrm>
            <a:prstGeom prst="rect">
              <a:avLst/>
            </a:prstGeom>
          </p:spPr>
        </p:pic>
      </p:grpSp>
      <p:pic>
        <p:nvPicPr>
          <p:cNvPr id="22" name="Object 21"/>
          <p:cNvPicPr>
            <a:picLocks noChangeAspect="1"/>
          </p:cNvPicPr>
          <p:nvPr/>
        </p:nvPicPr>
        <p:blipFill rotWithShape="1">
          <a:blip r:embed="rId8"/>
          <a:stretch>
            <a:fillRect/>
          </a:stretch>
        </p:blipFill>
        <p:spPr>
          <a:xfrm>
            <a:off x="3388763" y="2024596"/>
            <a:ext cx="11107362" cy="7580151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 rotWithShape="1">
          <a:blip r:embed="rId9"/>
          <a:stretch>
            <a:fillRect/>
          </a:stretch>
        </p:blipFill>
        <p:spPr>
          <a:xfrm>
            <a:off x="762849" y="275952"/>
            <a:ext cx="11571193" cy="198609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28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3" presetClass="entr" presetSubtype="28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2" grpId="0" animBg="1"/>
    </p:bldLst>
  </p:timing>
</p:sld>
</file>

<file path=ppt/slides/slide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3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 rot="0">
            <a:off x="0" y="0"/>
            <a:ext cx="18285714" cy="10310636"/>
            <a:chOff x="0" y="0"/>
            <a:chExt cx="18285714" cy="1031063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0" y="0"/>
              <a:ext cx="18285714" cy="10310636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1785926" y="-164313"/>
            <a:ext cx="17945494" cy="9340243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 rot="0">
            <a:off x="5337091" y="1611845"/>
            <a:ext cx="7611532" cy="8070849"/>
            <a:chOff x="5337091" y="1611845"/>
            <a:chExt cx="7611532" cy="8070849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 rotWithShape="1">
            <a:blip r:embed="rId5"/>
            <a:stretch>
              <a:fillRect/>
            </a:stretch>
          </p:blipFill>
          <p:spPr>
            <a:xfrm>
              <a:off x="5337091" y="1611845"/>
              <a:ext cx="7611532" cy="8070849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 rot="0">
            <a:off x="13120530" y="1263954"/>
            <a:ext cx="4394817" cy="8699945"/>
            <a:chOff x="13120530" y="1263954"/>
            <a:chExt cx="4394817" cy="8699945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 rotWithShape="1">
            <a:blip r:embed="rId6"/>
            <a:stretch>
              <a:fillRect/>
            </a:stretch>
          </p:blipFill>
          <p:spPr>
            <a:xfrm>
              <a:off x="13120530" y="1263954"/>
              <a:ext cx="4394817" cy="8699945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 rot="0">
            <a:off x="2711435" y="2889992"/>
            <a:ext cx="3986466" cy="7073907"/>
            <a:chOff x="2711435" y="2889992"/>
            <a:chExt cx="3986466" cy="7073907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 rotWithShape="1">
            <a:blip r:embed="rId7"/>
            <a:stretch>
              <a:fillRect/>
            </a:stretch>
          </p:blipFill>
          <p:spPr>
            <a:xfrm>
              <a:off x="2711435" y="2889992"/>
              <a:ext cx="3986466" cy="7073907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 rot="0">
            <a:off x="11165965" y="4325097"/>
            <a:ext cx="4445693" cy="5700948"/>
            <a:chOff x="11165965" y="4325097"/>
            <a:chExt cx="4445693" cy="5700948"/>
          </a:xfrm>
        </p:grpSpPr>
        <p:pic>
          <p:nvPicPr>
            <p:cNvPr id="19" name="Object 18"/>
            <p:cNvPicPr>
              <a:picLocks noChangeAspect="1"/>
            </p:cNvPicPr>
            <p:nvPr/>
          </p:nvPicPr>
          <p:blipFill rotWithShape="1">
            <a:blip r:embed="rId8"/>
            <a:stretch>
              <a:fillRect/>
            </a:stretch>
          </p:blipFill>
          <p:spPr>
            <a:xfrm>
              <a:off x="11165965" y="4325097"/>
              <a:ext cx="4445693" cy="5700948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 rot="0">
            <a:off x="13839157" y="4325097"/>
            <a:ext cx="4446557" cy="5960618"/>
            <a:chOff x="13839157" y="4325097"/>
            <a:chExt cx="4446557" cy="5960618"/>
          </a:xfrm>
        </p:grpSpPr>
        <p:pic>
          <p:nvPicPr>
            <p:cNvPr id="22" name="Object 21"/>
            <p:cNvPicPr>
              <a:picLocks noChangeAspect="1"/>
            </p:cNvPicPr>
            <p:nvPr/>
          </p:nvPicPr>
          <p:blipFill rotWithShape="1">
            <a:blip r:embed="rId9"/>
            <a:stretch>
              <a:fillRect/>
            </a:stretch>
          </p:blipFill>
          <p:spPr>
            <a:xfrm>
              <a:off x="13839157" y="4325097"/>
              <a:ext cx="4446557" cy="5960618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 rot="0">
            <a:off x="-772706" y="4745478"/>
            <a:ext cx="5835911" cy="5582176"/>
            <a:chOff x="-772706" y="4745478"/>
            <a:chExt cx="5835911" cy="5582176"/>
          </a:xfrm>
        </p:grpSpPr>
        <p:pic>
          <p:nvPicPr>
            <p:cNvPr id="25" name="Object 24"/>
            <p:cNvPicPr>
              <a:picLocks noChangeAspect="1"/>
            </p:cNvPicPr>
            <p:nvPr/>
          </p:nvPicPr>
          <p:blipFill rotWithShape="1">
            <a:blip r:embed="rId10"/>
            <a:stretch>
              <a:fillRect/>
            </a:stretch>
          </p:blipFill>
          <p:spPr>
            <a:xfrm>
              <a:off x="-772706" y="4745478"/>
              <a:ext cx="5835911" cy="5582176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 rot="0">
            <a:off x="3453735" y="4378776"/>
            <a:ext cx="6171429" cy="5914286"/>
            <a:chOff x="3453735" y="4378776"/>
            <a:chExt cx="6171429" cy="5914286"/>
          </a:xfrm>
        </p:grpSpPr>
        <p:grpSp>
          <p:nvGrpSpPr>
            <p:cNvPr id="1010" name="그룹 1010"/>
            <p:cNvGrpSpPr/>
            <p:nvPr/>
          </p:nvGrpSpPr>
          <p:grpSpPr>
            <a:xfrm rot="0">
              <a:off x="3453735" y="4378776"/>
              <a:ext cx="6171429" cy="5906939"/>
              <a:chOff x="3453735" y="4378776"/>
              <a:chExt cx="6171429" cy="5906939"/>
            </a:xfrm>
          </p:grpSpPr>
          <p:pic>
            <p:nvPicPr>
              <p:cNvPr id="29" name="Object 28"/>
              <p:cNvPicPr>
                <a:picLocks noChangeAspect="1"/>
              </p:cNvPicPr>
              <p:nvPr/>
            </p:nvPicPr>
            <p:blipFill rotWithShape="1">
              <a:blip r:embed="rId11"/>
              <a:stretch>
                <a:fillRect/>
              </a:stretch>
            </p:blipFill>
            <p:spPr>
              <a:xfrm>
                <a:off x="3453735" y="4378776"/>
                <a:ext cx="6171429" cy="5906939"/>
              </a:xfrm>
              <a:prstGeom prst="rect">
                <a:avLst/>
              </a:prstGeom>
            </p:spPr>
          </p:pic>
        </p:grpSp>
        <p:pic>
          <p:nvPicPr>
            <p:cNvPr id="31" name="Object 30"/>
            <p:cNvPicPr>
              <a:picLocks noChangeAspect="1"/>
            </p:cNvPicPr>
            <p:nvPr/>
          </p:nvPicPr>
          <p:blipFill rotWithShape="1">
            <a:blip r:embed="rId12"/>
            <a:stretch>
              <a:fillRect/>
            </a:stretch>
          </p:blipFill>
          <p:spPr>
            <a:xfrm>
              <a:off x="4491518" y="7323416"/>
              <a:ext cx="3178666" cy="2447094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28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9" grpId="0" animBg="1"/>
    </p:bldLst>
  </p:timing>
</p:sld>
</file>

<file path=ppt/slides/slide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4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9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1010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 rot="0">
            <a:off x="6710354" y="0"/>
            <a:ext cx="11575360" cy="10310636"/>
            <a:chOff x="6710354" y="0"/>
            <a:chExt cx="11575360" cy="1031063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>
              <a:off x="6710354" y="0"/>
              <a:ext cx="11575360" cy="10310636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762849" y="275952"/>
            <a:ext cx="16986784" cy="2060203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 rot="0">
            <a:off x="3453735" y="4378776"/>
            <a:ext cx="6171429" cy="5914286"/>
            <a:chOff x="3453735" y="4378776"/>
            <a:chExt cx="6171429" cy="5914286"/>
          </a:xfrm>
        </p:grpSpPr>
        <p:grpSp>
          <p:nvGrpSpPr>
            <p:cNvPr id="1004" name="그룹 1004"/>
            <p:cNvGrpSpPr/>
            <p:nvPr/>
          </p:nvGrpSpPr>
          <p:grpSpPr>
            <a:xfrm rot="0">
              <a:off x="3453735" y="4378776"/>
              <a:ext cx="6171429" cy="5906939"/>
              <a:chOff x="3453735" y="4378776"/>
              <a:chExt cx="6171429" cy="5906939"/>
            </a:xfrm>
          </p:grpSpPr>
          <p:pic>
            <p:nvPicPr>
              <p:cNvPr id="11" name="Object 10"/>
              <p:cNvPicPr>
                <a:picLocks noChangeAspect="1"/>
              </p:cNvPicPr>
              <p:nvPr/>
            </p:nvPicPr>
            <p:blipFill rotWithShape="1">
              <a:blip r:embed="rId6"/>
              <a:stretch>
                <a:fillRect/>
              </a:stretch>
            </p:blipFill>
            <p:spPr>
              <a:xfrm>
                <a:off x="3453735" y="4378776"/>
                <a:ext cx="6171429" cy="5906939"/>
              </a:xfrm>
              <a:prstGeom prst="rect">
                <a:avLst/>
              </a:prstGeom>
            </p:spPr>
          </p:pic>
        </p:grpSp>
        <p:pic>
          <p:nvPicPr>
            <p:cNvPr id="13" name="Object 12"/>
            <p:cNvPicPr>
              <a:picLocks noChangeAspect="1"/>
            </p:cNvPicPr>
            <p:nvPr/>
          </p:nvPicPr>
          <p:blipFill rotWithShape="1">
            <a:blip r:embed="rId7"/>
            <a:stretch>
              <a:fillRect/>
            </a:stretch>
          </p:blipFill>
          <p:spPr>
            <a:xfrm>
              <a:off x="4491518" y="7323416"/>
              <a:ext cx="3178666" cy="2447094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 rot="0">
            <a:off x="3453735" y="4378776"/>
            <a:ext cx="6171429" cy="5906939"/>
            <a:chOff x="3453735" y="4378776"/>
            <a:chExt cx="6171429" cy="590693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 rotWithShape="1">
            <a:blip r:embed="rId8"/>
            <a:stretch>
              <a:fillRect/>
            </a:stretch>
          </p:blipFill>
          <p:spPr>
            <a:xfrm>
              <a:off x="3453735" y="4378776"/>
              <a:ext cx="6171429" cy="5906939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 rot="0">
            <a:off x="10191350" y="4114286"/>
            <a:ext cx="3616744" cy="6171429"/>
            <a:chOff x="10191350" y="4114286"/>
            <a:chExt cx="3616744" cy="6171429"/>
          </a:xfrm>
        </p:grpSpPr>
        <p:pic>
          <p:nvPicPr>
            <p:cNvPr id="19" name="Object 18"/>
            <p:cNvPicPr>
              <a:picLocks noChangeAspect="1"/>
            </p:cNvPicPr>
            <p:nvPr/>
          </p:nvPicPr>
          <p:blipFill rotWithShape="1">
            <a:blip r:embed="rId9"/>
            <a:stretch>
              <a:fillRect/>
            </a:stretch>
          </p:blipFill>
          <p:spPr>
            <a:xfrm>
              <a:off x="10191350" y="4114286"/>
              <a:ext cx="3616744" cy="6171429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 rot="0">
            <a:off x="11999722" y="4114286"/>
            <a:ext cx="3516948" cy="6171429"/>
            <a:chOff x="11999722" y="4114286"/>
            <a:chExt cx="3516948" cy="6171429"/>
          </a:xfrm>
        </p:grpSpPr>
        <p:pic>
          <p:nvPicPr>
            <p:cNvPr id="22" name="Object 21"/>
            <p:cNvPicPr>
              <a:picLocks noChangeAspect="1"/>
            </p:cNvPicPr>
            <p:nvPr/>
          </p:nvPicPr>
          <p:blipFill rotWithShape="1">
            <a:blip r:embed="rId10"/>
            <a:stretch>
              <a:fillRect/>
            </a:stretch>
          </p:blipFill>
          <p:spPr>
            <a:xfrm>
              <a:off x="11999722" y="4114286"/>
              <a:ext cx="3516948" cy="6171429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 rot="0">
            <a:off x="14192813" y="4250204"/>
            <a:ext cx="4092902" cy="6171429"/>
            <a:chOff x="14192813" y="4250204"/>
            <a:chExt cx="4092902" cy="6171429"/>
          </a:xfrm>
        </p:grpSpPr>
        <p:pic>
          <p:nvPicPr>
            <p:cNvPr id="25" name="Object 24"/>
            <p:cNvPicPr>
              <a:picLocks noChangeAspect="1"/>
            </p:cNvPicPr>
            <p:nvPr/>
          </p:nvPicPr>
          <p:blipFill rotWithShape="1">
            <a:blip r:embed="rId11"/>
            <a:stretch>
              <a:fillRect/>
            </a:stretch>
          </p:blipFill>
          <p:spPr>
            <a:xfrm>
              <a:off x="14192813" y="4250204"/>
              <a:ext cx="4092902" cy="6171429"/>
            </a:xfrm>
            <a:prstGeom prst="rect">
              <a:avLst/>
            </a:prstGeom>
          </p:spPr>
        </p:pic>
      </p:grpSp>
      <p:pic>
        <p:nvPicPr>
          <p:cNvPr id="27" name="Object 26"/>
          <p:cNvPicPr>
            <a:picLocks noChangeAspect="1"/>
          </p:cNvPicPr>
          <p:nvPr/>
        </p:nvPicPr>
        <p:blipFill rotWithShape="1">
          <a:blip r:embed="rId12"/>
          <a:stretch>
            <a:fillRect/>
          </a:stretch>
        </p:blipFill>
        <p:spPr>
          <a:xfrm>
            <a:off x="63199" y="2197057"/>
            <a:ext cx="15452836" cy="8482730"/>
          </a:xfrm>
          <a:prstGeom prst="rect">
            <a:avLst/>
          </a:prstGeom>
        </p:spPr>
      </p:pic>
      <p:pic>
        <p:nvPicPr>
          <p:cNvPr id="28" name="Object 27"/>
          <p:cNvPicPr>
            <a:picLocks noChangeAspect="1"/>
          </p:cNvPicPr>
          <p:nvPr/>
        </p:nvPicPr>
        <p:blipFill rotWithShape="1">
          <a:blip r:embed="rId13"/>
          <a:stretch>
            <a:fillRect/>
          </a:stretch>
        </p:blipFill>
        <p:spPr>
          <a:xfrm rot="21000000">
            <a:off x="-990481" y="1090460"/>
            <a:ext cx="13347113" cy="8482730"/>
          </a:xfrm>
          <a:prstGeom prst="rect">
            <a:avLst/>
          </a:prstGeom>
        </p:spPr>
      </p:pic>
      <p:pic>
        <p:nvPicPr>
          <p:cNvPr id="29" name="Object 28"/>
          <p:cNvPicPr>
            <a:picLocks noChangeAspect="1"/>
          </p:cNvPicPr>
          <p:nvPr/>
        </p:nvPicPr>
        <p:blipFill rotWithShape="1">
          <a:blip r:embed="rId14"/>
          <a:stretch>
            <a:fillRect/>
          </a:stretch>
        </p:blipFill>
        <p:spPr>
          <a:xfrm rot="300000">
            <a:off x="7875256" y="2169996"/>
            <a:ext cx="15572792" cy="84827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2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2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899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0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0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0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0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0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0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5" grpId="0" animBg="1"/>
    </p:bldLst>
  </p:timing>
</p:sld>
</file>

<file path=ppt/slides/slide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5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 rot="0">
            <a:off x="0" y="37677"/>
            <a:ext cx="18285714" cy="10310636"/>
            <a:chOff x="0" y="37677"/>
            <a:chExt cx="18285714" cy="1031063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0" y="37677"/>
              <a:ext cx="18285714" cy="10310636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762849" y="275952"/>
            <a:ext cx="3478041" cy="1982593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 rot="0">
            <a:off x="3453735" y="4378776"/>
            <a:ext cx="6171429" cy="5914286"/>
            <a:chOff x="3453735" y="4378776"/>
            <a:chExt cx="6171429" cy="5914286"/>
          </a:xfrm>
        </p:grpSpPr>
        <p:grpSp>
          <p:nvGrpSpPr>
            <p:cNvPr id="1004" name="그룹 1004"/>
            <p:cNvGrpSpPr/>
            <p:nvPr/>
          </p:nvGrpSpPr>
          <p:grpSpPr>
            <a:xfrm rot="0">
              <a:off x="3453735" y="4378776"/>
              <a:ext cx="6171429" cy="5906939"/>
              <a:chOff x="3453735" y="4378776"/>
              <a:chExt cx="6171429" cy="5906939"/>
            </a:xfrm>
          </p:grpSpPr>
          <p:pic>
            <p:nvPicPr>
              <p:cNvPr id="11" name="Object 10"/>
              <p:cNvPicPr>
                <a:picLocks noChangeAspect="1"/>
              </p:cNvPicPr>
              <p:nvPr/>
            </p:nvPicPr>
            <p:blipFill rotWithShape="1">
              <a:blip r:embed="rId5"/>
              <a:stretch>
                <a:fillRect/>
              </a:stretch>
            </p:blipFill>
            <p:spPr>
              <a:xfrm>
                <a:off x="3453735" y="4378776"/>
                <a:ext cx="6171429" cy="5906939"/>
              </a:xfrm>
              <a:prstGeom prst="rect">
                <a:avLst/>
              </a:prstGeom>
            </p:spPr>
          </p:pic>
        </p:grpSp>
        <p:pic>
          <p:nvPicPr>
            <p:cNvPr id="13" name="Object 12"/>
            <p:cNvPicPr>
              <a:picLocks noChangeAspect="1"/>
            </p:cNvPicPr>
            <p:nvPr/>
          </p:nvPicPr>
          <p:blipFill rotWithShape="1">
            <a:blip r:embed="rId6"/>
            <a:stretch>
              <a:fillRect/>
            </a:stretch>
          </p:blipFill>
          <p:spPr>
            <a:xfrm>
              <a:off x="4491518" y="7323416"/>
              <a:ext cx="3178666" cy="2447094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 rot="0">
            <a:off x="3453735" y="4378776"/>
            <a:ext cx="6171429" cy="5906939"/>
            <a:chOff x="3453735" y="4378776"/>
            <a:chExt cx="6171429" cy="590693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 rotWithShape="1">
            <a:blip r:embed="rId7"/>
            <a:stretch>
              <a:fillRect/>
            </a:stretch>
          </p:blipFill>
          <p:spPr>
            <a:xfrm>
              <a:off x="3453735" y="4378776"/>
              <a:ext cx="6171429" cy="5906939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 rot="0">
            <a:off x="9273515" y="3975489"/>
            <a:ext cx="8203277" cy="6285108"/>
            <a:chOff x="9273515" y="3975489"/>
            <a:chExt cx="8203277" cy="6285108"/>
          </a:xfrm>
        </p:grpSpPr>
        <p:pic>
          <p:nvPicPr>
            <p:cNvPr id="19" name="Object 18"/>
            <p:cNvPicPr>
              <a:picLocks noChangeAspect="1"/>
            </p:cNvPicPr>
            <p:nvPr/>
          </p:nvPicPr>
          <p:blipFill rotWithShape="1">
            <a:blip r:embed="rId8"/>
            <a:stretch>
              <a:fillRect/>
            </a:stretch>
          </p:blipFill>
          <p:spPr>
            <a:xfrm>
              <a:off x="9273515" y="3975489"/>
              <a:ext cx="8203277" cy="6285108"/>
            </a:xfrm>
            <a:prstGeom prst="rect">
              <a:avLst/>
            </a:prstGeom>
          </p:spPr>
        </p:pic>
      </p:grpSp>
      <p:pic>
        <p:nvPicPr>
          <p:cNvPr id="21" name="Object 20"/>
          <p:cNvPicPr>
            <a:picLocks noChangeAspect="1"/>
          </p:cNvPicPr>
          <p:nvPr/>
        </p:nvPicPr>
        <p:blipFill rotWithShape="1">
          <a:blip r:embed="rId9"/>
          <a:stretch>
            <a:fillRect/>
          </a:stretch>
        </p:blipFill>
        <p:spPr>
          <a:xfrm rot="300000">
            <a:off x="7342722" y="2107202"/>
            <a:ext cx="15572792" cy="8482730"/>
          </a:xfrm>
          <a:prstGeom prst="rect">
            <a:avLst/>
          </a:prstGeom>
        </p:spPr>
      </p:pic>
      <p:grpSp>
        <p:nvGrpSpPr>
          <p:cNvPr id="1007" name="그룹 1007"/>
          <p:cNvGrpSpPr/>
          <p:nvPr/>
        </p:nvGrpSpPr>
        <p:grpSpPr>
          <a:xfrm rot="0">
            <a:off x="4429505" y="4598072"/>
            <a:ext cx="3634358" cy="3634358"/>
            <a:chOff x="4429505" y="4598072"/>
            <a:chExt cx="3634358" cy="3634358"/>
          </a:xfrm>
        </p:grpSpPr>
        <p:pic>
          <p:nvPicPr>
            <p:cNvPr id="23" name="Object 22"/>
            <p:cNvPicPr>
              <a:picLocks noChangeAspect="1"/>
            </p:cNvPicPr>
            <p:nvPr/>
          </p:nvPicPr>
          <p:blipFill rotWithShape="1">
            <a:blip r:embed="rId10"/>
            <a:stretch>
              <a:fillRect/>
            </a:stretch>
          </p:blipFill>
          <p:spPr>
            <a:xfrm rot="21000000">
              <a:off x="4429505" y="4598072"/>
              <a:ext cx="3634358" cy="3634358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3" presetClass="entr" presetSubtype="28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2" grpId="0" animBg="1"/>
    </p:bldLst>
  </p:timing>
</p:sld>
</file>

<file path=ppt/slides/slide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6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 rot="0">
            <a:off x="-25118" y="37677"/>
            <a:ext cx="18285714" cy="10310636"/>
            <a:chOff x="-25118" y="37677"/>
            <a:chExt cx="18285714" cy="1031063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-25118" y="37677"/>
              <a:ext cx="18285714" cy="10310636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 rot="0">
            <a:off x="9494505" y="3291772"/>
            <a:ext cx="6682070" cy="7085298"/>
            <a:chOff x="9494505" y="3291772"/>
            <a:chExt cx="6682070" cy="7085298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>
              <a:off x="9494505" y="3291772"/>
              <a:ext cx="6682070" cy="7085298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 rot="0">
            <a:off x="3883542" y="4559383"/>
            <a:ext cx="5033255" cy="6171429"/>
            <a:chOff x="3883542" y="4559383"/>
            <a:chExt cx="5033255" cy="6171429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 rotWithShape="1">
            <a:blip r:embed="rId5"/>
            <a:stretch>
              <a:fillRect/>
            </a:stretch>
          </p:blipFill>
          <p:spPr>
            <a:xfrm>
              <a:off x="3883542" y="4559383"/>
              <a:ext cx="5033255" cy="6171429"/>
            </a:xfrm>
            <a:prstGeom prst="rect">
              <a:avLst/>
            </a:prstGeom>
          </p:spPr>
        </p:pic>
      </p:grpSp>
      <p:pic>
        <p:nvPicPr>
          <p:cNvPr id="14" name="Object 13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 rot="300000">
            <a:off x="6432207" y="592811"/>
            <a:ext cx="16497609" cy="8482730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 rot="480000">
            <a:off x="7803761" y="1925092"/>
            <a:ext cx="15153069" cy="8414105"/>
          </a:xfrm>
          <a:prstGeom prst="rect">
            <a:avLst/>
          </a:prstGeom>
        </p:spPr>
      </p:pic>
      <p:grpSp>
        <p:nvGrpSpPr>
          <p:cNvPr id="1009" name=""/>
          <p:cNvGrpSpPr/>
          <p:nvPr/>
        </p:nvGrpSpPr>
        <p:grpSpPr>
          <a:xfrm rot="0">
            <a:off x="3453735" y="4378776"/>
            <a:ext cx="6171429" cy="5906939"/>
            <a:chOff x="3453735" y="4378776"/>
            <a:chExt cx="6171429" cy="5906939"/>
          </a:xfrm>
        </p:grpSpPr>
        <p:grpSp>
          <p:nvGrpSpPr>
            <p:cNvPr id="1005" name="그룹 1005"/>
            <p:cNvGrpSpPr/>
            <p:nvPr/>
          </p:nvGrpSpPr>
          <p:grpSpPr>
            <a:xfrm rot="0">
              <a:off x="3453735" y="4378776"/>
              <a:ext cx="6171429" cy="5906939"/>
              <a:chOff x="3453735" y="4378776"/>
              <a:chExt cx="6171429" cy="5906939"/>
            </a:xfrm>
          </p:grpSpPr>
          <p:pic>
            <p:nvPicPr>
              <p:cNvPr id="1006" name="Object 15"/>
              <p:cNvPicPr>
                <a:picLocks noChangeAspect="1"/>
              </p:cNvPicPr>
              <p:nvPr/>
            </p:nvPicPr>
            <p:blipFill rotWithShape="1">
              <a:blip r:embed="rId8"/>
              <a:stretch>
                <a:fillRect/>
              </a:stretch>
            </p:blipFill>
            <p:spPr>
              <a:xfrm>
                <a:off x="3453735" y="4378776"/>
                <a:ext cx="6171429" cy="5906939"/>
              </a:xfrm>
              <a:prstGeom prst="rect">
                <a:avLst/>
              </a:prstGeom>
            </p:spPr>
          </p:pic>
        </p:grpSp>
        <p:grpSp>
          <p:nvGrpSpPr>
            <p:cNvPr id="1007" name="그룹 1007"/>
            <p:cNvGrpSpPr/>
            <p:nvPr/>
          </p:nvGrpSpPr>
          <p:grpSpPr>
            <a:xfrm rot="0">
              <a:off x="4429505" y="4598072"/>
              <a:ext cx="3634358" cy="3634358"/>
              <a:chOff x="4429505" y="4598072"/>
              <a:chExt cx="3634358" cy="3634358"/>
            </a:xfrm>
          </p:grpSpPr>
          <p:pic>
            <p:nvPicPr>
              <p:cNvPr id="1008" name="Object 22"/>
              <p:cNvPicPr>
                <a:picLocks noChangeAspect="1"/>
              </p:cNvPicPr>
              <p:nvPr/>
            </p:nvPicPr>
            <p:blipFill rotWithShape="1">
              <a:blip r:embed="rId9"/>
              <a:stretch>
                <a:fillRect/>
              </a:stretch>
            </p:blipFill>
            <p:spPr>
              <a:xfrm rot="21000000">
                <a:off x="4429505" y="4598072"/>
                <a:ext cx="3634358" cy="3634358"/>
              </a:xfrm>
              <a:prstGeom prst="rect">
                <a:avLst/>
              </a:prstGeom>
            </p:spPr>
          </p:pic>
        </p:grpSp>
      </p:grpSp>
      <p:grpSp>
        <p:nvGrpSpPr>
          <p:cNvPr id="1010" name="그룹 1006"/>
          <p:cNvGrpSpPr/>
          <p:nvPr/>
        </p:nvGrpSpPr>
        <p:grpSpPr>
          <a:xfrm rot="0">
            <a:off x="9273515" y="3975489"/>
            <a:ext cx="8203277" cy="6285108"/>
            <a:chOff x="9273515" y="3975489"/>
            <a:chExt cx="8203277" cy="6285108"/>
          </a:xfrm>
        </p:grpSpPr>
        <p:pic>
          <p:nvPicPr>
            <p:cNvPr id="1011" name="Object 18"/>
            <p:cNvPicPr>
              <a:picLocks noChangeAspect="1"/>
            </p:cNvPicPr>
            <p:nvPr/>
          </p:nvPicPr>
          <p:blipFill rotWithShape="1">
            <a:blip r:embed="rId10"/>
            <a:stretch>
              <a:fillRect/>
            </a:stretch>
          </p:blipFill>
          <p:spPr>
            <a:xfrm>
              <a:off x="9273515" y="3975489"/>
              <a:ext cx="8203277" cy="6285108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9" dur="500"/>
                                        <p:tgtEl>
                                          <p:spTgt spid="10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2" dur="500"/>
                                        <p:tgtEl>
                                          <p:spTgt spid="10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7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pic>
        <p:nvPicPr>
          <p:cNvPr id="1004" name="Object 5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-25118" y="37677"/>
            <a:ext cx="18285714" cy="10310636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 rot="0">
            <a:off x="3474115" y="4264992"/>
            <a:ext cx="5033255" cy="6171429"/>
            <a:chOff x="3474115" y="4264992"/>
            <a:chExt cx="5033255" cy="6171429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>
              <a:off x="3474115" y="4264992"/>
              <a:ext cx="5033255" cy="6171429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 rot="20520000">
            <a:off x="-179120" y="2032055"/>
            <a:ext cx="15452836" cy="8482730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 rot="20400000">
            <a:off x="-956226" y="1100953"/>
            <a:ext cx="15249447" cy="8553189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 rot="0">
            <a:off x="9494505" y="3291772"/>
            <a:ext cx="6682070" cy="7085298"/>
            <a:chOff x="9494505" y="3291772"/>
            <a:chExt cx="6682070" cy="7085298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 rotWithShape="1">
            <a:blip r:embed="rId7"/>
            <a:stretch>
              <a:fillRect/>
            </a:stretch>
          </p:blipFill>
          <p:spPr>
            <a:xfrm>
              <a:off x="9494505" y="3291772"/>
              <a:ext cx="6682070" cy="7085298"/>
            </a:xfrm>
            <a:prstGeom prst="rect">
              <a:avLst/>
            </a:prstGeom>
          </p:spPr>
        </p:pic>
      </p:grpSp>
      <p:pic>
        <p:nvPicPr>
          <p:cNvPr id="13" name="Object 12"/>
          <p:cNvPicPr>
            <a:picLocks noChangeAspect="1"/>
          </p:cNvPicPr>
          <p:nvPr/>
        </p:nvPicPr>
        <p:blipFill rotWithShape="1">
          <a:blip r:embed="rId8"/>
          <a:stretch>
            <a:fillRect/>
          </a:stretch>
        </p:blipFill>
        <p:spPr>
          <a:xfrm rot="300000">
            <a:off x="6717921" y="783287"/>
            <a:ext cx="16497609" cy="8482730"/>
          </a:xfrm>
          <a:prstGeom prst="rect">
            <a:avLst/>
          </a:prstGeom>
        </p:spPr>
      </p:pic>
      <p:pic>
        <p:nvPicPr>
          <p:cNvPr id="14" name="Object 13"/>
          <p:cNvPicPr>
            <a:picLocks noChangeAspect="1"/>
          </p:cNvPicPr>
          <p:nvPr/>
        </p:nvPicPr>
        <p:blipFill rotWithShape="1">
          <a:blip r:embed="rId9"/>
          <a:stretch>
            <a:fillRect/>
          </a:stretch>
        </p:blipFill>
        <p:spPr>
          <a:xfrm rot="420000">
            <a:off x="9693264" y="2186822"/>
            <a:ext cx="13113940" cy="84141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0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9">
    <p:bg>
      <p:bgPr shadeToTitle="0">
        <a:solidFill>
          <a:srgbClr val="c3b8a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 rot="0">
            <a:off x="1442185" y="569304"/>
            <a:ext cx="15401344" cy="9147106"/>
            <a:chOff x="1442185" y="569304"/>
            <a:chExt cx="15401344" cy="914710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1442185" y="569304"/>
              <a:ext cx="15401344" cy="9147106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3755804" y="553260"/>
            <a:ext cx="7238167" cy="2345329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3679459" y="3706707"/>
            <a:ext cx="10884115" cy="1179972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3679459" y="5200812"/>
            <a:ext cx="10884086" cy="1179972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3666898" y="6682336"/>
            <a:ext cx="11853657" cy="117997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10">
    <p:bg>
      <p:bgPr shadeToTitle="0">
        <a:solidFill>
          <a:srgbClr val="3a4ca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912385" y="429287"/>
            <a:ext cx="9759249" cy="2023544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 rot="0">
            <a:off x="2303637" y="2666564"/>
            <a:ext cx="13678440" cy="6587657"/>
            <a:chOff x="2303637" y="2666564"/>
            <a:chExt cx="13678440" cy="6587657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>
              <a:off x="2303637" y="2666564"/>
              <a:ext cx="13678440" cy="6587657"/>
            </a:xfrm>
            <a:prstGeom prst="rect">
              <a:avLst/>
            </a:prstGeom>
          </p:spPr>
        </p:pic>
      </p:grpSp>
      <p:pic>
        <p:nvPicPr>
          <p:cNvPr id="9" name="Object 8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3564605" y="3929881"/>
            <a:ext cx="10549638" cy="1669133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3474582" y="5602439"/>
            <a:ext cx="11518226" cy="1552597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3560296" y="6746915"/>
            <a:ext cx="12741111" cy="166774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>officegen</ep:Company>
  <ep:Words>0</ep:Words>
  <ep:PresentationFormat>On-screen Show (4:3)</ep:PresentationFormat>
  <ep:Paragraphs>0</ep:Paragraphs>
  <ep:Slides>9</ep:Slides>
  <ep:Notes>0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9</vt:i4>
      </vt:variant>
    </vt:vector>
  </ep:HeadingPairs>
  <ep:TitlesOfParts>
    <vt:vector size="10" baseType="lpstr">
      <vt:lpstr>Office Theme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2022-12-03T23:46:45.000</dcterms:created>
  <dc:creator>officegen</dc:creator>
  <cp:lastModifiedBy>singh</cp:lastModifiedBy>
  <dcterms:modified xsi:type="dcterms:W3CDTF">2022-12-03T15:34:33.798</dcterms:modified>
  <cp:revision>7</cp:revision>
  <cp:version/>
</cp:coreProperties>
</file>

<file path=docProps/custom.xml><?xml version="1.0" encoding="utf-8"?>
<cfp:Properties xmlns:r="http://schemas.openxmlformats.org/officeDocument/2006/relationships" xmlns:cfp="http://schemas.openxmlformats.org/officeDocument/2006/custom-properties" xmlns:vt="http://schemas.openxmlformats.org/officeDocument/2006/docPropsVTypes"/>
</file>