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6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 type="screen4x3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/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392" y="-96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slide" Target="slides/slide14.xml"  /><Relationship Id="rId16" Type="http://schemas.openxmlformats.org/officeDocument/2006/relationships/slide" Target="slides/slide15.xml"  /><Relationship Id="rId17" Type="http://schemas.openxmlformats.org/officeDocument/2006/relationships/slide" Target="slides/slide16.xml"  /><Relationship Id="rId18" Type="http://schemas.openxmlformats.org/officeDocument/2006/relationships/slide" Target="slides/slide17.xml"  /><Relationship Id="rId19" Type="http://schemas.openxmlformats.org/officeDocument/2006/relationships/presProps" Target="presProps.xml"  /><Relationship Id="rId2" Type="http://schemas.openxmlformats.org/officeDocument/2006/relationships/slide" Target="slides/slide1.xml"  /><Relationship Id="rId20" Type="http://schemas.openxmlformats.org/officeDocument/2006/relationships/viewProps" Target="viewProps.xml"  /><Relationship Id="rId21" Type="http://schemas.openxmlformats.org/officeDocument/2006/relationships/theme" Target="theme/theme1.xml"  /><Relationship Id="rId22" Type="http://schemas.openxmlformats.org/officeDocument/2006/relationships/tableStyles" Target="tableStyles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9.xml"  /><Relationship Id="rId11" Type="http://schemas.openxmlformats.org/officeDocument/2006/relationships/slideLayout" Target="../slideLayouts/slideLayout10.xml"  /><Relationship Id="rId12" Type="http://schemas.openxmlformats.org/officeDocument/2006/relationships/slideLayout" Target="../slideLayouts/slideLayout11.xml"  /><Relationship Id="rId2" Type="http://schemas.openxmlformats.org/officeDocument/2006/relationships/theme" Target="../theme/theme1.xml"  /><Relationship Id="rId3" Type="http://schemas.openxmlformats.org/officeDocument/2006/relationships/slideLayout" Target="../slideLayouts/slideLayout2.xml"  /><Relationship Id="rId4" Type="http://schemas.openxmlformats.org/officeDocument/2006/relationships/slideLayout" Target="../slideLayouts/slideLayout3.xml"  /><Relationship Id="rId5" Type="http://schemas.openxmlformats.org/officeDocument/2006/relationships/slideLayout" Target="../slideLayouts/slideLayout4.xml"  /><Relationship Id="rId6" Type="http://schemas.openxmlformats.org/officeDocument/2006/relationships/slideLayout" Target="../slideLayouts/slideLayout5.xml"  /><Relationship Id="rId7" Type="http://schemas.openxmlformats.org/officeDocument/2006/relationships/slideLayout" Target="../slideLayouts/slideLayout6.xml"  /><Relationship Id="rId8" Type="http://schemas.openxmlformats.org/officeDocument/2006/relationships/slideLayout" Target="../slideLayouts/slideLayout7.xml"  /><Relationship Id="rId9" Type="http://schemas.openxmlformats.org/officeDocument/2006/relationships/slideLayout" Target="../slideLayouts/slideLayout8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�#�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Relationship Id="rId5" Type="http://schemas.openxmlformats.org/officeDocument/2006/relationships/image" Target="../media/image4.png"  /><Relationship Id="rId6" Type="http://schemas.openxmlformats.org/officeDocument/2006/relationships/image" Target="../media/image5.png"  /><Relationship Id="rId7" Type="http://schemas.openxmlformats.org/officeDocument/2006/relationships/image" Target="../media/image6.png"  /><Relationship Id="rId8" Type="http://schemas.openxmlformats.org/officeDocument/2006/relationships/image" Target="../media/image7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53.png"  /><Relationship Id="rId3" Type="http://schemas.openxmlformats.org/officeDocument/2006/relationships/image" Target="../media/image54.png"  /><Relationship Id="rId4" Type="http://schemas.openxmlformats.org/officeDocument/2006/relationships/image" Target="../media/image55.png"  /><Relationship Id="rId5" Type="http://schemas.openxmlformats.org/officeDocument/2006/relationships/image" Target="../media/image56.png"  /><Relationship Id="rId6" Type="http://schemas.openxmlformats.org/officeDocument/2006/relationships/image" Target="../media/image57.png"  /><Relationship Id="rId7" Type="http://schemas.openxmlformats.org/officeDocument/2006/relationships/image" Target="../media/image58.png"  /><Relationship Id="rId8" Type="http://schemas.openxmlformats.org/officeDocument/2006/relationships/image" Target="../media/image59.png"  /><Relationship Id="rId9" Type="http://schemas.openxmlformats.org/officeDocument/2006/relationships/image" Target="../media/image60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61.png"  /><Relationship Id="rId3" Type="http://schemas.openxmlformats.org/officeDocument/2006/relationships/image" Target="../media/image62.png"  /><Relationship Id="rId4" Type="http://schemas.openxmlformats.org/officeDocument/2006/relationships/image" Target="../media/image63.png"  /><Relationship Id="rId5" Type="http://schemas.openxmlformats.org/officeDocument/2006/relationships/image" Target="../media/image64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65.png"  /><Relationship Id="rId3" Type="http://schemas.openxmlformats.org/officeDocument/2006/relationships/image" Target="../media/image66.png"  /><Relationship Id="rId4" Type="http://schemas.openxmlformats.org/officeDocument/2006/relationships/image" Target="../media/image67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76.png"  /><Relationship Id="rId11" Type="http://schemas.openxmlformats.org/officeDocument/2006/relationships/image" Target="../media/image77.png"  /><Relationship Id="rId2" Type="http://schemas.openxmlformats.org/officeDocument/2006/relationships/image" Target="../media/image68.png"  /><Relationship Id="rId3" Type="http://schemas.openxmlformats.org/officeDocument/2006/relationships/image" Target="../media/image69.png"  /><Relationship Id="rId4" Type="http://schemas.openxmlformats.org/officeDocument/2006/relationships/image" Target="../media/image70.png"  /><Relationship Id="rId5" Type="http://schemas.openxmlformats.org/officeDocument/2006/relationships/image" Target="../media/image71.png"  /><Relationship Id="rId6" Type="http://schemas.openxmlformats.org/officeDocument/2006/relationships/image" Target="../media/image72.png"  /><Relationship Id="rId7" Type="http://schemas.openxmlformats.org/officeDocument/2006/relationships/image" Target="../media/image73.png"  /><Relationship Id="rId8" Type="http://schemas.openxmlformats.org/officeDocument/2006/relationships/image" Target="../media/image74.png"  /><Relationship Id="rId9" Type="http://schemas.openxmlformats.org/officeDocument/2006/relationships/image" Target="../media/image75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78.png"  /><Relationship Id="rId3" Type="http://schemas.openxmlformats.org/officeDocument/2006/relationships/image" Target="../media/image79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80.png"  /><Relationship Id="rId3" Type="http://schemas.openxmlformats.org/officeDocument/2006/relationships/image" Target="../media/image81.png"  /><Relationship Id="rId4" Type="http://schemas.openxmlformats.org/officeDocument/2006/relationships/image" Target="../media/image82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83.png"  /><Relationship Id="rId3" Type="http://schemas.openxmlformats.org/officeDocument/2006/relationships/image" Target="../media/image84.png"  /><Relationship Id="rId4" Type="http://schemas.openxmlformats.org/officeDocument/2006/relationships/image" Target="../media/image85.png"  /><Relationship Id="rId5" Type="http://schemas.openxmlformats.org/officeDocument/2006/relationships/image" Target="../media/image86.png"  /><Relationship Id="rId6" Type="http://schemas.openxmlformats.org/officeDocument/2006/relationships/image" Target="../media/image87.png"  /><Relationship Id="rId7" Type="http://schemas.openxmlformats.org/officeDocument/2006/relationships/image" Target="../media/image88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89.png"  /><Relationship Id="rId3" Type="http://schemas.openxmlformats.org/officeDocument/2006/relationships/image" Target="../media/image90.png"  /><Relationship Id="rId4" Type="http://schemas.openxmlformats.org/officeDocument/2006/relationships/image" Target="../media/image91.png"  /><Relationship Id="rId5" Type="http://schemas.openxmlformats.org/officeDocument/2006/relationships/image" Target="../media/image92.png"  /><Relationship Id="rId6" Type="http://schemas.openxmlformats.org/officeDocument/2006/relationships/image" Target="../media/image93.png"  /><Relationship Id="rId7" Type="http://schemas.openxmlformats.org/officeDocument/2006/relationships/image" Target="../media/image94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16.png"  /><Relationship Id="rId11" Type="http://schemas.openxmlformats.org/officeDocument/2006/relationships/image" Target="../media/image17.png"  /><Relationship Id="rId12" Type="http://schemas.openxmlformats.org/officeDocument/2006/relationships/image" Target="../media/image18.png"  /><Relationship Id="rId13" Type="http://schemas.openxmlformats.org/officeDocument/2006/relationships/image" Target="../media/image19.png"  /><Relationship Id="rId14" Type="http://schemas.openxmlformats.org/officeDocument/2006/relationships/image" Target="../media/image20.png"  /><Relationship Id="rId15" Type="http://schemas.openxmlformats.org/officeDocument/2006/relationships/image" Target="../media/image21.png"  /><Relationship Id="rId2" Type="http://schemas.openxmlformats.org/officeDocument/2006/relationships/image" Target="../media/image8.png"  /><Relationship Id="rId3" Type="http://schemas.openxmlformats.org/officeDocument/2006/relationships/image" Target="../media/image9.png"  /><Relationship Id="rId4" Type="http://schemas.openxmlformats.org/officeDocument/2006/relationships/image" Target="../media/image10.png"  /><Relationship Id="rId5" Type="http://schemas.openxmlformats.org/officeDocument/2006/relationships/image" Target="../media/image11.png"  /><Relationship Id="rId6" Type="http://schemas.openxmlformats.org/officeDocument/2006/relationships/image" Target="../media/image12.png"  /><Relationship Id="rId7" Type="http://schemas.openxmlformats.org/officeDocument/2006/relationships/image" Target="../media/image13.png"  /><Relationship Id="rId8" Type="http://schemas.openxmlformats.org/officeDocument/2006/relationships/image" Target="../media/image14.png"  /><Relationship Id="rId9" Type="http://schemas.openxmlformats.org/officeDocument/2006/relationships/image" Target="../media/image15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2.png"  /><Relationship Id="rId3" Type="http://schemas.openxmlformats.org/officeDocument/2006/relationships/image" Target="../media/image23.png"  /><Relationship Id="rId4" Type="http://schemas.openxmlformats.org/officeDocument/2006/relationships/image" Target="../media/image24.png"  /><Relationship Id="rId5" Type="http://schemas.openxmlformats.org/officeDocument/2006/relationships/image" Target="../media/image25.png"  /><Relationship Id="rId6" Type="http://schemas.openxmlformats.org/officeDocument/2006/relationships/image" Target="../media/image26.png"  /><Relationship Id="rId7" Type="http://schemas.openxmlformats.org/officeDocument/2006/relationships/image" Target="../media/image27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8.png"  /><Relationship Id="rId3" Type="http://schemas.openxmlformats.org/officeDocument/2006/relationships/image" Target="../media/image29.png"  /><Relationship Id="rId4" Type="http://schemas.openxmlformats.org/officeDocument/2006/relationships/image" Target="../media/image30.png"  /><Relationship Id="rId5" Type="http://schemas.openxmlformats.org/officeDocument/2006/relationships/image" Target="../media/image31.png"  /><Relationship Id="rId6" Type="http://schemas.openxmlformats.org/officeDocument/2006/relationships/image" Target="../media/image32.png"  /><Relationship Id="rId7" Type="http://schemas.openxmlformats.org/officeDocument/2006/relationships/image" Target="../media/image33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34.png"  /><Relationship Id="rId3" Type="http://schemas.openxmlformats.org/officeDocument/2006/relationships/image" Target="../media/image35.png"  /><Relationship Id="rId4" Type="http://schemas.openxmlformats.org/officeDocument/2006/relationships/image" Target="../media/image36.png"  /><Relationship Id="rId5" Type="http://schemas.openxmlformats.org/officeDocument/2006/relationships/image" Target="../media/image37.png"  /><Relationship Id="rId6" Type="http://schemas.openxmlformats.org/officeDocument/2006/relationships/image" Target="../media/image38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39.png"  /><Relationship Id="rId3" Type="http://schemas.openxmlformats.org/officeDocument/2006/relationships/image" Target="../media/image40.png"  /><Relationship Id="rId4" Type="http://schemas.openxmlformats.org/officeDocument/2006/relationships/image" Target="../media/image41.png"  /><Relationship Id="rId5" Type="http://schemas.openxmlformats.org/officeDocument/2006/relationships/image" Target="../media/image42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3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4.png"  /><Relationship Id="rId3" Type="http://schemas.openxmlformats.org/officeDocument/2006/relationships/image" Target="../media/image45.png"  /><Relationship Id="rId4" Type="http://schemas.openxmlformats.org/officeDocument/2006/relationships/image" Target="../media/image46.png"  /><Relationship Id="rId5" Type="http://schemas.openxmlformats.org/officeDocument/2006/relationships/image" Target="../media/image47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8.png"  /><Relationship Id="rId3" Type="http://schemas.openxmlformats.org/officeDocument/2006/relationships/image" Target="../media/image49.png"  /><Relationship Id="rId4" Type="http://schemas.openxmlformats.org/officeDocument/2006/relationships/image" Target="../media/image50.png"  /><Relationship Id="rId5" Type="http://schemas.openxmlformats.org/officeDocument/2006/relationships/image" Target="../media/image51.png"  /><Relationship Id="rId6" Type="http://schemas.openxmlformats.org/officeDocument/2006/relationships/image" Target="../media/image52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3885714" y="266667"/>
            <a:ext cx="10076190" cy="9485714"/>
            <a:chOff x="3885714" y="266667"/>
            <a:chExt cx="10076190" cy="9485714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3885714" y="266667"/>
              <a:ext cx="10076190" cy="9485714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825955" y="224489"/>
            <a:ext cx="14406022" cy="10061226"/>
            <a:chOff x="825955" y="224489"/>
            <a:chExt cx="14406022" cy="1006122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825955" y="224489"/>
              <a:ext cx="14406022" cy="10061226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3204124" y="4557423"/>
            <a:ext cx="3878234" cy="3311730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1083933" y="5015876"/>
            <a:ext cx="4435148" cy="2232211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12027899" y="3771966"/>
            <a:ext cx="5625802" cy="1254650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4353886" y="-123957"/>
            <a:ext cx="8687420" cy="2303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" grpId="0" animBg="1"/>
    </p:bldLst>
  </p:timing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0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92352" y="19048"/>
            <a:ext cx="6607810" cy="7273493"/>
            <a:chOff x="92352" y="19048"/>
            <a:chExt cx="6607810" cy="7273493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92352" y="19048"/>
              <a:ext cx="6607810" cy="7273493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5212082" y="1825880"/>
            <a:ext cx="6909747" cy="7273493"/>
            <a:chOff x="5212082" y="1825880"/>
            <a:chExt cx="6909747" cy="7273493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5212082" y="1825880"/>
              <a:ext cx="6909747" cy="7273493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946894" y="-430884"/>
            <a:ext cx="12603157" cy="3050290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 rot="0">
            <a:off x="12208409" y="2371912"/>
            <a:ext cx="5801691" cy="6408519"/>
            <a:chOff x="12208409" y="2371912"/>
            <a:chExt cx="5801691" cy="6408519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12208409" y="2371912"/>
              <a:ext cx="5801691" cy="6408519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-430884" y="8370353"/>
            <a:ext cx="19644384" cy="3050290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4224199" y="747127"/>
            <a:ext cx="10836966" cy="4290404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6188992" y="5690325"/>
            <a:ext cx="13266652" cy="4299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" grpId="0" animBg="1"/>
    </p:bldLst>
  </p:timing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2" name="그룹 1001"/>
          <p:cNvGrpSpPr/>
          <p:nvPr/>
        </p:nvGrpSpPr>
        <p:grpSpPr>
          <a:xfrm rot="0">
            <a:off x="0" y="38100"/>
            <a:ext cx="18285714" cy="10285714"/>
            <a:chOff x="0" y="0"/>
            <a:chExt cx="18285714" cy="10285714"/>
          </a:xfrm>
        </p:grpSpPr>
        <p:pic>
          <p:nvPicPr>
            <p:cNvPr id="100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619621" y="4331625"/>
            <a:ext cx="9005718" cy="5540042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616735" y="4331625"/>
            <a:ext cx="9009042" cy="5501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19621" y="4331625"/>
            <a:ext cx="9005718" cy="5540042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735" y="4331625"/>
            <a:ext cx="9009042" cy="550194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3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4229149" y="6168543"/>
            <a:ext cx="11909380" cy="5066667"/>
            <a:chOff x="4229149" y="6168543"/>
            <a:chExt cx="11909380" cy="5066667"/>
          </a:xfrm>
        </p:grpSpPr>
        <p:grpSp>
          <p:nvGrpSpPr>
            <p:cNvPr id="1003" name="그룹 1003"/>
            <p:cNvGrpSpPr/>
            <p:nvPr/>
          </p:nvGrpSpPr>
          <p:grpSpPr>
            <a:xfrm rot="0">
              <a:off x="4229149" y="6168543"/>
              <a:ext cx="7711400" cy="5059118"/>
              <a:chOff x="4229149" y="6168543"/>
              <a:chExt cx="7711400" cy="5059118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 rotWithShape="1">
              <a:blip r:embed="rId3"/>
              <a:stretch>
                <a:fillRect/>
              </a:stretch>
            </p:blipFill>
            <p:spPr>
              <a:xfrm>
                <a:off x="4229149" y="6168543"/>
                <a:ext cx="7711400" cy="5059118"/>
              </a:xfrm>
              <a:prstGeom prst="rect">
                <a:avLst/>
              </a:prstGeom>
            </p:spPr>
          </p:pic>
        </p:grpSp>
        <p:pic>
          <p:nvPicPr>
            <p:cNvPr id="9" name="Object 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11206024" y="7079976"/>
              <a:ext cx="5364505" cy="245668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 rot="0">
            <a:off x="0" y="-14349"/>
            <a:ext cx="18285714" cy="10349369"/>
            <a:chOff x="0" y="-14349"/>
            <a:chExt cx="18285714" cy="1034936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0" y="-14349"/>
              <a:ext cx="18285714" cy="10349369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-145170" y="-335646"/>
            <a:ext cx="9312299" cy="3161109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473011" y="936478"/>
            <a:ext cx="8102166" cy="3050290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-98994" y="3340748"/>
            <a:ext cx="9312299" cy="3161109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3519188" y="4612871"/>
            <a:ext cx="7720785" cy="3050290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-168258" y="6605231"/>
            <a:ext cx="9312299" cy="3161109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3449923" y="7877355"/>
            <a:ext cx="8102166" cy="3050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642" y="-108007"/>
            <a:ext cx="10714595" cy="551147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5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6642" y="-108007"/>
            <a:ext cx="10714595" cy="5511471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 rot="0">
            <a:off x="9778106" y="-380952"/>
            <a:ext cx="8507609" cy="11139258"/>
            <a:chOff x="9778106" y="-380952"/>
            <a:chExt cx="8507609" cy="11139258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9778106" y="-380952"/>
              <a:ext cx="8507609" cy="1113925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6">
    <p:bg>
      <p:bgPr shadeToTitle="0">
        <a:solidFill>
          <a:srgbClr val="c3b8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1442185" y="569304"/>
            <a:ext cx="15401344" cy="9147106"/>
            <a:chOff x="1442185" y="569304"/>
            <a:chExt cx="15401344" cy="914710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442185" y="569304"/>
              <a:ext cx="15401344" cy="914710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755804" y="553260"/>
            <a:ext cx="7238167" cy="2345329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679460" y="3706707"/>
            <a:ext cx="9494257" cy="1173171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679460" y="5200812"/>
            <a:ext cx="12690457" cy="1173171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666898" y="6682336"/>
            <a:ext cx="11065828" cy="1173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7">
    <p:bg>
      <p:bgPr shadeToTitle="0">
        <a:solidFill>
          <a:srgbClr val="3a4ca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12385" y="429287"/>
            <a:ext cx="9759249" cy="2023544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 rot="0">
            <a:off x="2303637" y="2666564"/>
            <a:ext cx="13678440" cy="6587657"/>
            <a:chOff x="2303637" y="2666564"/>
            <a:chExt cx="13678440" cy="6587657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2303637" y="2666564"/>
              <a:ext cx="13678440" cy="6587657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564605" y="3929881"/>
            <a:ext cx="11466628" cy="1671876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474582" y="5602439"/>
            <a:ext cx="12093120" cy="1538997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560296" y="6746915"/>
            <a:ext cx="12025768" cy="1670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2">
    <p:bg>
      <p:bgPr shadeToTitle="0">
        <a:solidFill>
          <a:srgbClr val="e9f0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4650635" y="6145862"/>
            <a:ext cx="9736093" cy="4049715"/>
            <a:chOff x="4650635" y="6145862"/>
            <a:chExt cx="9736093" cy="404971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4650635" y="6145862"/>
              <a:ext cx="9736093" cy="404971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380952" y="2000909"/>
            <a:ext cx="17904762" cy="4049715"/>
            <a:chOff x="380952" y="2000909"/>
            <a:chExt cx="17904762" cy="4049715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380952" y="2000909"/>
              <a:ext cx="17904762" cy="4049715"/>
            </a:xfrm>
            <a:prstGeom prst="rect">
              <a:avLst/>
            </a:prstGeom>
          </p:spPr>
        </p:pic>
      </p:grpSp>
      <p:grpSp>
        <p:nvGrpSpPr>
          <p:cNvPr id="1008" name=""/>
          <p:cNvGrpSpPr/>
          <p:nvPr/>
        </p:nvGrpSpPr>
        <p:grpSpPr>
          <a:xfrm rot="0">
            <a:off x="439655" y="2197719"/>
            <a:ext cx="5086023" cy="4433256"/>
            <a:chOff x="439655" y="2197719"/>
            <a:chExt cx="5086023" cy="4433256"/>
          </a:xfrm>
        </p:grpSpPr>
        <p:grpSp>
          <p:nvGrpSpPr>
            <p:cNvPr id="1006" name="그룹 1006"/>
            <p:cNvGrpSpPr/>
            <p:nvPr/>
          </p:nvGrpSpPr>
          <p:grpSpPr>
            <a:xfrm rot="0">
              <a:off x="646017" y="2197719"/>
              <a:ext cx="4313020" cy="3674935"/>
              <a:chOff x="646017" y="2197719"/>
              <a:chExt cx="4313020" cy="3674935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 rotWithShape="1">
              <a:blip r:embed="rId5"/>
              <a:stretch>
                <a:fillRect/>
              </a:stretch>
            </p:blipFill>
            <p:spPr>
              <a:xfrm>
                <a:off x="646017" y="2197719"/>
                <a:ext cx="4313020" cy="3674935"/>
              </a:xfrm>
              <a:prstGeom prst="rect">
                <a:avLst/>
              </a:prstGeom>
            </p:spPr>
          </p:pic>
        </p:grpSp>
        <p:pic>
          <p:nvPicPr>
            <p:cNvPr id="20" name="Object 19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439655" y="3606009"/>
              <a:ext cx="5086023" cy="3024966"/>
            </a:xfrm>
            <a:prstGeom prst="rect">
              <a:avLst/>
            </a:prstGeom>
          </p:spPr>
        </p:pic>
      </p:grpSp>
      <p:grpSp>
        <p:nvGrpSpPr>
          <p:cNvPr id="1009" name=""/>
          <p:cNvGrpSpPr/>
          <p:nvPr/>
        </p:nvGrpSpPr>
        <p:grpSpPr>
          <a:xfrm rot="0">
            <a:off x="4769886" y="2199836"/>
            <a:ext cx="5086023" cy="4431139"/>
            <a:chOff x="4769886" y="2199836"/>
            <a:chExt cx="5086023" cy="4431139"/>
          </a:xfrm>
        </p:grpSpPr>
        <p:grpSp>
          <p:nvGrpSpPr>
            <p:cNvPr id="1005" name="그룹 1005"/>
            <p:cNvGrpSpPr/>
            <p:nvPr/>
          </p:nvGrpSpPr>
          <p:grpSpPr>
            <a:xfrm rot="0">
              <a:off x="4949513" y="2199836"/>
              <a:ext cx="4292427" cy="3674116"/>
              <a:chOff x="4949513" y="2199836"/>
              <a:chExt cx="4292427" cy="3674116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 rotWithShape="1">
              <a:blip r:embed="rId7"/>
              <a:stretch>
                <a:fillRect/>
              </a:stretch>
            </p:blipFill>
            <p:spPr>
              <a:xfrm>
                <a:off x="4949513" y="2199836"/>
                <a:ext cx="4292427" cy="3674116"/>
              </a:xfrm>
              <a:prstGeom prst="rect">
                <a:avLst/>
              </a:prstGeom>
            </p:spPr>
          </p:pic>
        </p:grpSp>
        <p:pic>
          <p:nvPicPr>
            <p:cNvPr id="24" name="Object 23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4769886" y="3606009"/>
              <a:ext cx="5086023" cy="3024966"/>
            </a:xfrm>
            <a:prstGeom prst="rect">
              <a:avLst/>
            </a:prstGeom>
          </p:spPr>
        </p:pic>
      </p:grpSp>
      <p:grpSp>
        <p:nvGrpSpPr>
          <p:cNvPr id="1010" name=""/>
          <p:cNvGrpSpPr/>
          <p:nvPr/>
        </p:nvGrpSpPr>
        <p:grpSpPr>
          <a:xfrm rot="0">
            <a:off x="9042638" y="2199836"/>
            <a:ext cx="5020147" cy="4431139"/>
            <a:chOff x="9042638" y="2199836"/>
            <a:chExt cx="5020147" cy="4431139"/>
          </a:xfrm>
        </p:grpSpPr>
        <p:grpSp>
          <p:nvGrpSpPr>
            <p:cNvPr id="1007" name="그룹 1007"/>
            <p:cNvGrpSpPr/>
            <p:nvPr/>
          </p:nvGrpSpPr>
          <p:grpSpPr>
            <a:xfrm rot="0">
              <a:off x="9232416" y="2199836"/>
              <a:ext cx="4262308" cy="3674116"/>
              <a:chOff x="9232416" y="2199836"/>
              <a:chExt cx="4262308" cy="3674116"/>
            </a:xfrm>
          </p:grpSpPr>
          <p:pic>
            <p:nvPicPr>
              <p:cNvPr id="22" name="Object 21"/>
              <p:cNvPicPr>
                <a:picLocks noChangeAspect="1"/>
              </p:cNvPicPr>
              <p:nvPr/>
            </p:nvPicPr>
            <p:blipFill rotWithShape="1">
              <a:blip r:embed="rId9"/>
              <a:stretch>
                <a:fillRect/>
              </a:stretch>
            </p:blipFill>
            <p:spPr>
              <a:xfrm>
                <a:off x="9232416" y="2199836"/>
                <a:ext cx="4262308" cy="3674116"/>
              </a:xfrm>
              <a:prstGeom prst="rect">
                <a:avLst/>
              </a:prstGeom>
            </p:spPr>
          </p:pic>
        </p:grpSp>
        <p:pic>
          <p:nvPicPr>
            <p:cNvPr id="25" name="Object 24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9042638" y="3606009"/>
              <a:ext cx="5020147" cy="3024966"/>
            </a:xfrm>
            <a:prstGeom prst="rect">
              <a:avLst/>
            </a:prstGeom>
          </p:spPr>
        </p:pic>
      </p:grpSp>
      <p:grpSp>
        <p:nvGrpSpPr>
          <p:cNvPr id="1011" name=""/>
          <p:cNvGrpSpPr/>
          <p:nvPr/>
        </p:nvGrpSpPr>
        <p:grpSpPr>
          <a:xfrm rot="0">
            <a:off x="4769259" y="6314285"/>
            <a:ext cx="5020147" cy="4435749"/>
            <a:chOff x="4769259" y="6314286"/>
            <a:chExt cx="5020147" cy="4435749"/>
          </a:xfrm>
        </p:grpSpPr>
        <p:grpSp>
          <p:nvGrpSpPr>
            <p:cNvPr id="1004" name="그룹 1004"/>
            <p:cNvGrpSpPr/>
            <p:nvPr/>
          </p:nvGrpSpPr>
          <p:grpSpPr>
            <a:xfrm rot="0">
              <a:off x="4959037" y="6314286"/>
              <a:ext cx="4262308" cy="3683336"/>
              <a:chOff x="4959037" y="6314286"/>
              <a:chExt cx="4262308" cy="3683336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 rotWithShape="1">
              <a:blip r:embed="rId11"/>
              <a:stretch>
                <a:fillRect/>
              </a:stretch>
            </p:blipFill>
            <p:spPr>
              <a:xfrm>
                <a:off x="4959037" y="6314286"/>
                <a:ext cx="4262308" cy="3683336"/>
              </a:xfrm>
              <a:prstGeom prst="rect">
                <a:avLst/>
              </a:prstGeom>
            </p:spPr>
          </p:pic>
        </p:grpSp>
        <p:pic>
          <p:nvPicPr>
            <p:cNvPr id="26" name="Object 25"/>
            <p:cNvPicPr>
              <a:picLocks noChangeAspect="1"/>
            </p:cNvPicPr>
            <p:nvPr/>
          </p:nvPicPr>
          <p:blipFill rotWithShape="1">
            <a:blip r:embed="rId12"/>
            <a:stretch>
              <a:fillRect/>
            </a:stretch>
          </p:blipFill>
          <p:spPr>
            <a:xfrm>
              <a:off x="4769259" y="7725069"/>
              <a:ext cx="5020147" cy="3024966"/>
            </a:xfrm>
            <a:prstGeom prst="rect">
              <a:avLst/>
            </a:prstGeom>
          </p:spPr>
        </p:pic>
      </p:grpSp>
      <p:pic>
        <p:nvPicPr>
          <p:cNvPr id="27" name="Object 26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13798759" y="3312387"/>
            <a:ext cx="3559328" cy="1524518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9392054" y="6932143"/>
            <a:ext cx="3306232" cy="2537613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5984178" y="-180816"/>
            <a:ext cx="5583102" cy="2164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1" grpId="0" animBg="1"/>
    </p:bldLst>
  </p:timing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3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5208099" y="0"/>
            <a:ext cx="7869516" cy="10285714"/>
            <a:chOff x="5208099" y="0"/>
            <a:chExt cx="7869516" cy="10285714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5208099" y="0"/>
              <a:ext cx="7869516" cy="10285714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7144098" y="119910"/>
            <a:ext cx="11141617" cy="3997519"/>
            <a:chOff x="7144098" y="119910"/>
            <a:chExt cx="11141617" cy="3997519"/>
          </a:xfrm>
        </p:grpSpPr>
        <p:grpSp>
          <p:nvGrpSpPr>
            <p:cNvPr id="1004" name="그룹 1004"/>
            <p:cNvGrpSpPr/>
            <p:nvPr/>
          </p:nvGrpSpPr>
          <p:grpSpPr>
            <a:xfrm rot="0">
              <a:off x="7144098" y="119910"/>
              <a:ext cx="3997519" cy="3997519"/>
              <a:chOff x="7144098" y="119910"/>
              <a:chExt cx="3997519" cy="3997519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7144098" y="119910"/>
                <a:ext cx="3997519" cy="3997519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 rot="0">
              <a:off x="9142857" y="2118670"/>
              <a:ext cx="9142857" cy="946265"/>
              <a:chOff x="9142857" y="2118670"/>
              <a:chExt cx="9142857" cy="94626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 rotWithShape="1">
              <a:blip r:embed="rId5"/>
              <a:stretch>
                <a:fillRect/>
              </a:stretch>
            </p:blipFill>
            <p:spPr>
              <a:xfrm>
                <a:off x="9142857" y="2118670"/>
                <a:ext cx="9142857" cy="946265"/>
              </a:xfrm>
              <a:prstGeom prst="rect">
                <a:avLst/>
              </a:prstGeom>
            </p:spPr>
          </p:pic>
        </p:grpSp>
      </p:grpSp>
      <p:pic>
        <p:nvPicPr>
          <p:cNvPr id="16" name="Object 15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10227626" y="1820408"/>
            <a:ext cx="8200736" cy="1663612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10227626" y="758834"/>
            <a:ext cx="7452067" cy="1663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</p:bldLst>
  </p:timing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4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73098" y="130857"/>
            <a:ext cx="17273908" cy="1928822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 rot="0">
            <a:off x="0" y="5414719"/>
            <a:ext cx="18285714" cy="4885714"/>
            <a:chOff x="0" y="5414719"/>
            <a:chExt cx="18285714" cy="4885714"/>
          </a:xfrm>
        </p:grpSpPr>
        <p:grpSp>
          <p:nvGrpSpPr>
            <p:cNvPr id="1003" name="그룹 1003"/>
            <p:cNvGrpSpPr/>
            <p:nvPr/>
          </p:nvGrpSpPr>
          <p:grpSpPr>
            <a:xfrm rot="0">
              <a:off x="0" y="5414719"/>
              <a:ext cx="18285714" cy="4884269"/>
              <a:chOff x="0" y="5414719"/>
              <a:chExt cx="18285714" cy="4884269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0" y="5414719"/>
                <a:ext cx="18285714" cy="4884269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 rot="0">
              <a:off x="824364" y="6847326"/>
              <a:ext cx="16459052" cy="2752037"/>
              <a:chOff x="824364" y="6847326"/>
              <a:chExt cx="16459052" cy="2752037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 rotWithShape="1">
              <a:blip r:embed="rId5"/>
              <a:stretch>
                <a:fillRect/>
              </a:stretch>
            </p:blipFill>
            <p:spPr>
              <a:xfrm>
                <a:off x="4380938" y="6416442"/>
                <a:ext cx="13462595" cy="4299928"/>
              </a:xfrm>
              <a:prstGeom prst="rect">
                <a:avLst/>
              </a:prstGeom>
            </p:spPr>
          </p:pic>
          <p:pic>
            <p:nvPicPr>
              <p:cNvPr id="12" name="Object 11"/>
              <p:cNvPicPr>
                <a:picLocks noChangeAspect="1"/>
              </p:cNvPicPr>
              <p:nvPr/>
            </p:nvPicPr>
            <p:blipFill rotWithShape="1">
              <a:blip r:embed="rId6"/>
              <a:stretch>
                <a:fillRect/>
              </a:stretch>
            </p:blipFill>
            <p:spPr>
              <a:xfrm>
                <a:off x="401560" y="6416442"/>
                <a:ext cx="5086023" cy="3024966"/>
              </a:xfrm>
              <a:prstGeom prst="rect">
                <a:avLst/>
              </a:prstGeom>
            </p:spPr>
          </p:pic>
          <p:pic>
            <p:nvPicPr>
              <p:cNvPr id="13" name="Object 12"/>
              <p:cNvPicPr>
                <a:picLocks noChangeAspect="1"/>
              </p:cNvPicPr>
              <p:nvPr/>
            </p:nvPicPr>
            <p:blipFill rotWithShape="1">
              <a:blip r:embed="rId7"/>
              <a:stretch>
                <a:fillRect/>
              </a:stretch>
            </p:blipFill>
            <p:spPr>
              <a:xfrm>
                <a:off x="393479" y="7658649"/>
                <a:ext cx="5086023" cy="3024966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</p:bldLst>
  </p:timing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5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293569" y="130857"/>
            <a:ext cx="8713738" cy="425263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 rot="0">
            <a:off x="12546314" y="0"/>
            <a:ext cx="5786730" cy="10333333"/>
            <a:chOff x="12546314" y="0"/>
            <a:chExt cx="5786730" cy="10333333"/>
          </a:xfrm>
        </p:grpSpPr>
        <p:grpSp>
          <p:nvGrpSpPr>
            <p:cNvPr id="1003" name="그룹 1003"/>
            <p:cNvGrpSpPr/>
            <p:nvPr/>
          </p:nvGrpSpPr>
          <p:grpSpPr>
            <a:xfrm rot="0">
              <a:off x="10291486" y="2289177"/>
              <a:ext cx="10329582" cy="5751227"/>
              <a:chOff x="10291486" y="2289177"/>
              <a:chExt cx="10329582" cy="5751227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 rot="16200000">
                <a:off x="10291486" y="2289177"/>
                <a:ext cx="10329582" cy="5751227"/>
              </a:xfrm>
              <a:prstGeom prst="rect">
                <a:avLst/>
              </a:prstGeom>
            </p:spPr>
          </p:pic>
        </p:grpSp>
        <p:pic>
          <p:nvPicPr>
            <p:cNvPr id="10" name="Object 9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2115430" y="1730214"/>
              <a:ext cx="7189157" cy="5549566"/>
            </a:xfrm>
            <a:prstGeom prst="rect">
              <a:avLst/>
            </a:prstGeom>
          </p:spPr>
        </p:pic>
        <p:pic>
          <p:nvPicPr>
            <p:cNvPr id="11" name="Object 10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14074735" y="-33410"/>
              <a:ext cx="5020147" cy="302496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6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700659" y="407913"/>
            <a:ext cx="8557604" cy="425263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 rot="0">
            <a:off x="1269841" y="5461703"/>
            <a:ext cx="14291486" cy="3594113"/>
            <a:chOff x="1269841" y="5461703"/>
            <a:chExt cx="14291486" cy="3594113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1269841" y="5461703"/>
              <a:ext cx="14291486" cy="3594113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-430884" y="8245649"/>
            <a:ext cx="18593042" cy="3050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8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1206024" y="7079976"/>
            <a:ext cx="5364505" cy="2456686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 rot="0">
            <a:off x="1223665" y="4624242"/>
            <a:ext cx="11243867" cy="7831457"/>
            <a:chOff x="1223665" y="4624242"/>
            <a:chExt cx="11243867" cy="7831457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1223665" y="4624242"/>
              <a:ext cx="11243867" cy="783145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0" y="18175"/>
            <a:ext cx="18239538" cy="10255700"/>
            <a:chOff x="0" y="18175"/>
            <a:chExt cx="18239538" cy="10255700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0" y="18175"/>
              <a:ext cx="18239538" cy="102557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" grpId="0" animBg="1"/>
    </p:bldLst>
  </p:timing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9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0" y="-33420"/>
            <a:ext cx="18285714" cy="10315325"/>
            <a:chOff x="0" y="-33420"/>
            <a:chExt cx="18285714" cy="1031532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-33420"/>
              <a:ext cx="18285714" cy="1031532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0" y="-29610"/>
            <a:ext cx="18285714" cy="10315325"/>
            <a:chOff x="0" y="-29610"/>
            <a:chExt cx="18285714" cy="10315325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0" y="-29610"/>
              <a:ext cx="18285714" cy="10315325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-430884" y="3959331"/>
            <a:ext cx="12539071" cy="3031242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9771712" y="2652576"/>
            <a:ext cx="6469233" cy="30026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" grpId="0" animBg="1"/>
    </p:bldLst>
  </p:timing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>officegen</ep:Company>
  <ep:Words>0</ep:Words>
  <ep:PresentationFormat>On-screen Show (4:3)</ep:PresentationFormat>
  <ep:Paragraphs>0</ep:Paragraphs>
  <ep:Slides>17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ep:HeadingPairs>
  <ep:TitlesOfParts>
    <vt:vector size="18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2022-12-11T05:20:19.000</dcterms:created>
  <dc:creator>officegen</dc:creator>
  <cp:lastModifiedBy>singh</cp:lastModifiedBy>
  <dcterms:modified xsi:type="dcterms:W3CDTF">2022-12-10T20:37:20.353</dcterms:modified>
  <cp:revision>3</cp:revision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